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8" r:id="rId4"/>
  </p:sldMasterIdLst>
  <p:notesMasterIdLst>
    <p:notesMasterId r:id="rId39"/>
  </p:notesMasterIdLst>
  <p:handoutMasterIdLst>
    <p:handoutMasterId r:id="rId40"/>
  </p:handoutMasterIdLst>
  <p:sldIdLst>
    <p:sldId id="361" r:id="rId5"/>
    <p:sldId id="460" r:id="rId6"/>
    <p:sldId id="414" r:id="rId7"/>
    <p:sldId id="428" r:id="rId8"/>
    <p:sldId id="429" r:id="rId9"/>
    <p:sldId id="448" r:id="rId10"/>
    <p:sldId id="446" r:id="rId11"/>
    <p:sldId id="450" r:id="rId12"/>
    <p:sldId id="452" r:id="rId13"/>
    <p:sldId id="451" r:id="rId14"/>
    <p:sldId id="453" r:id="rId15"/>
    <p:sldId id="454" r:id="rId16"/>
    <p:sldId id="455" r:id="rId17"/>
    <p:sldId id="431" r:id="rId18"/>
    <p:sldId id="432" r:id="rId19"/>
    <p:sldId id="433" r:id="rId20"/>
    <p:sldId id="434" r:id="rId21"/>
    <p:sldId id="435" r:id="rId22"/>
    <p:sldId id="436" r:id="rId23"/>
    <p:sldId id="437" r:id="rId24"/>
    <p:sldId id="438" r:id="rId25"/>
    <p:sldId id="439" r:id="rId26"/>
    <p:sldId id="440" r:id="rId27"/>
    <p:sldId id="441" r:id="rId28"/>
    <p:sldId id="442" r:id="rId29"/>
    <p:sldId id="443" r:id="rId30"/>
    <p:sldId id="444" r:id="rId31"/>
    <p:sldId id="430" r:id="rId32"/>
    <p:sldId id="456" r:id="rId33"/>
    <p:sldId id="457" r:id="rId34"/>
    <p:sldId id="458" r:id="rId35"/>
    <p:sldId id="449" r:id="rId36"/>
    <p:sldId id="459" r:id="rId37"/>
    <p:sldId id="427" r:id="rId38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44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lynn" initials="f" lastIdx="7" clrIdx="0"/>
  <p:cmAuthor id="7" name="USDOT_User" initials="U" lastIdx="7" clrIdx="7"/>
  <p:cmAuthor id="1" name="test" initials="t" lastIdx="3" clrIdx="1"/>
  <p:cmAuthor id="8" name="Craig McNulty" initials="CM" lastIdx="2" clrIdx="8">
    <p:extLst>
      <p:ext uri="{19B8F6BF-5375-455C-9EA6-DF929625EA0E}">
        <p15:presenceInfo xmlns:p15="http://schemas.microsoft.com/office/powerpoint/2012/main" userId="S::cmcnulty@CahillSwiftLLC.onmicrosoft.com::6e10f1ef-e698-4b0b-9d65-5cb5b783e657" providerId="AD"/>
      </p:ext>
    </p:extLst>
  </p:cmAuthor>
  <p:cmAuthor id="2" name="Key, Candace (FTA)" initials="KC(" lastIdx="20" clrIdx="2"/>
  <p:cmAuthor id="3" name="Liu, Jeremy CTR (FTA)" initials="LJC(" lastIdx="11" clrIdx="3"/>
  <p:cmAuthor id="4" name="M.Zolghadr" initials="MZ" lastIdx="8" clrIdx="4"/>
  <p:cmAuthor id="5" name="Adrianne_Malasky" initials="AM" lastIdx="1" clrIdx="5"/>
  <p:cmAuthor id="6" name="Dluger, Angela (FTA)" initials="DA(" lastIdx="3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5B74"/>
    <a:srgbClr val="00CC00"/>
    <a:srgbClr val="6B8BA2"/>
    <a:srgbClr val="55748C"/>
    <a:srgbClr val="8FBAD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734" y="48"/>
      </p:cViewPr>
      <p:guideLst>
        <p:guide orient="horz" pos="744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ms, Marcia (FTA)" userId="S::marcia.simms@ad.dot.gov::7b845034-58a9-42e7-bb83-20c392f787ec" providerId="AD" clId="Web-{761FB99F-40E9-B000-B059-94B9500DBE39}"/>
    <pc:docChg chg="modSld">
      <pc:chgData name="Simms, Marcia (FTA)" userId="S::marcia.simms@ad.dot.gov::7b845034-58a9-42e7-bb83-20c392f787ec" providerId="AD" clId="Web-{761FB99F-40E9-B000-B059-94B9500DBE39}" dt="2021-03-29T21:17:17.384" v="50" actId="20577"/>
      <pc:docMkLst>
        <pc:docMk/>
      </pc:docMkLst>
      <pc:sldChg chg="modSp">
        <pc:chgData name="Simms, Marcia (FTA)" userId="S::marcia.simms@ad.dot.gov::7b845034-58a9-42e7-bb83-20c392f787ec" providerId="AD" clId="Web-{761FB99F-40E9-B000-B059-94B9500DBE39}" dt="2021-03-29T21:09:24.736" v="3" actId="20577"/>
        <pc:sldMkLst>
          <pc:docMk/>
          <pc:sldMk cId="3452992701" sldId="429"/>
        </pc:sldMkLst>
        <pc:spChg chg="mod">
          <ac:chgData name="Simms, Marcia (FTA)" userId="S::marcia.simms@ad.dot.gov::7b845034-58a9-42e7-bb83-20c392f787ec" providerId="AD" clId="Web-{761FB99F-40E9-B000-B059-94B9500DBE39}" dt="2021-03-29T21:09:24.736" v="3" actId="20577"/>
          <ac:spMkLst>
            <pc:docMk/>
            <pc:sldMk cId="3452992701" sldId="429"/>
            <ac:spMk id="4" creationId="{34DCEE18-F8DC-493C-9F8C-130439B50970}"/>
          </ac:spMkLst>
        </pc:spChg>
      </pc:sldChg>
      <pc:sldChg chg="modSp">
        <pc:chgData name="Simms, Marcia (FTA)" userId="S::marcia.simms@ad.dot.gov::7b845034-58a9-42e7-bb83-20c392f787ec" providerId="AD" clId="Web-{761FB99F-40E9-B000-B059-94B9500DBE39}" dt="2021-03-29T21:15:04.851" v="36" actId="20577"/>
        <pc:sldMkLst>
          <pc:docMk/>
          <pc:sldMk cId="2897706286" sldId="430"/>
        </pc:sldMkLst>
        <pc:spChg chg="mod">
          <ac:chgData name="Simms, Marcia (FTA)" userId="S::marcia.simms@ad.dot.gov::7b845034-58a9-42e7-bb83-20c392f787ec" providerId="AD" clId="Web-{761FB99F-40E9-B000-B059-94B9500DBE39}" dt="2021-03-29T21:15:04.851" v="36" actId="20577"/>
          <ac:spMkLst>
            <pc:docMk/>
            <pc:sldMk cId="2897706286" sldId="430"/>
            <ac:spMk id="4" creationId="{34DCEE18-F8DC-493C-9F8C-130439B50970}"/>
          </ac:spMkLst>
        </pc:spChg>
      </pc:sldChg>
      <pc:sldChg chg="modSp">
        <pc:chgData name="Simms, Marcia (FTA)" userId="S::marcia.simms@ad.dot.gov::7b845034-58a9-42e7-bb83-20c392f787ec" providerId="AD" clId="Web-{761FB99F-40E9-B000-B059-94B9500DBE39}" dt="2021-03-29T21:12:31.880" v="33" actId="20577"/>
        <pc:sldMkLst>
          <pc:docMk/>
          <pc:sldMk cId="787726352" sldId="433"/>
        </pc:sldMkLst>
        <pc:spChg chg="mod">
          <ac:chgData name="Simms, Marcia (FTA)" userId="S::marcia.simms@ad.dot.gov::7b845034-58a9-42e7-bb83-20c392f787ec" providerId="AD" clId="Web-{761FB99F-40E9-B000-B059-94B9500DBE39}" dt="2021-03-29T21:12:31.880" v="33" actId="20577"/>
          <ac:spMkLst>
            <pc:docMk/>
            <pc:sldMk cId="787726352" sldId="433"/>
            <ac:spMk id="4" creationId="{34DCEE18-F8DC-493C-9F8C-130439B50970}"/>
          </ac:spMkLst>
        </pc:spChg>
      </pc:sldChg>
      <pc:sldChg chg="modSp">
        <pc:chgData name="Simms, Marcia (FTA)" userId="S::marcia.simms@ad.dot.gov::7b845034-58a9-42e7-bb83-20c392f787ec" providerId="AD" clId="Web-{761FB99F-40E9-B000-B059-94B9500DBE39}" dt="2021-03-29T21:10:21.971" v="10" actId="20577"/>
        <pc:sldMkLst>
          <pc:docMk/>
          <pc:sldMk cId="1920130812" sldId="446"/>
        </pc:sldMkLst>
        <pc:spChg chg="mod">
          <ac:chgData name="Simms, Marcia (FTA)" userId="S::marcia.simms@ad.dot.gov::7b845034-58a9-42e7-bb83-20c392f787ec" providerId="AD" clId="Web-{761FB99F-40E9-B000-B059-94B9500DBE39}" dt="2021-03-29T21:10:21.971" v="10" actId="20577"/>
          <ac:spMkLst>
            <pc:docMk/>
            <pc:sldMk cId="1920130812" sldId="446"/>
            <ac:spMk id="4" creationId="{34DCEE18-F8DC-493C-9F8C-130439B50970}"/>
          </ac:spMkLst>
        </pc:spChg>
      </pc:sldChg>
      <pc:sldChg chg="modSp">
        <pc:chgData name="Simms, Marcia (FTA)" userId="S::marcia.simms@ad.dot.gov::7b845034-58a9-42e7-bb83-20c392f787ec" providerId="AD" clId="Web-{761FB99F-40E9-B000-B059-94B9500DBE39}" dt="2021-03-29T21:09:30.267" v="4" actId="20577"/>
        <pc:sldMkLst>
          <pc:docMk/>
          <pc:sldMk cId="2786195766" sldId="448"/>
        </pc:sldMkLst>
        <pc:spChg chg="mod">
          <ac:chgData name="Simms, Marcia (FTA)" userId="S::marcia.simms@ad.dot.gov::7b845034-58a9-42e7-bb83-20c392f787ec" providerId="AD" clId="Web-{761FB99F-40E9-B000-B059-94B9500DBE39}" dt="2021-03-29T21:09:30.267" v="4" actId="20577"/>
          <ac:spMkLst>
            <pc:docMk/>
            <pc:sldMk cId="2786195766" sldId="448"/>
            <ac:spMk id="4" creationId="{34DCEE18-F8DC-493C-9F8C-130439B50970}"/>
          </ac:spMkLst>
        </pc:spChg>
      </pc:sldChg>
      <pc:sldChg chg="modSp">
        <pc:chgData name="Simms, Marcia (FTA)" userId="S::marcia.simms@ad.dot.gov::7b845034-58a9-42e7-bb83-20c392f787ec" providerId="AD" clId="Web-{761FB99F-40E9-B000-B059-94B9500DBE39}" dt="2021-03-29T21:10:40.081" v="15" actId="20577"/>
        <pc:sldMkLst>
          <pc:docMk/>
          <pc:sldMk cId="3783255358" sldId="450"/>
        </pc:sldMkLst>
        <pc:spChg chg="mod">
          <ac:chgData name="Simms, Marcia (FTA)" userId="S::marcia.simms@ad.dot.gov::7b845034-58a9-42e7-bb83-20c392f787ec" providerId="AD" clId="Web-{761FB99F-40E9-B000-B059-94B9500DBE39}" dt="2021-03-29T21:10:40.081" v="15" actId="20577"/>
          <ac:spMkLst>
            <pc:docMk/>
            <pc:sldMk cId="3783255358" sldId="450"/>
            <ac:spMk id="4" creationId="{34DCEE18-F8DC-493C-9F8C-130439B50970}"/>
          </ac:spMkLst>
        </pc:spChg>
      </pc:sldChg>
      <pc:sldChg chg="modSp">
        <pc:chgData name="Simms, Marcia (FTA)" userId="S::marcia.simms@ad.dot.gov::7b845034-58a9-42e7-bb83-20c392f787ec" providerId="AD" clId="Web-{761FB99F-40E9-B000-B059-94B9500DBE39}" dt="2021-03-29T21:11:03.644" v="18" actId="20577"/>
        <pc:sldMkLst>
          <pc:docMk/>
          <pc:sldMk cId="1113540399" sldId="451"/>
        </pc:sldMkLst>
        <pc:spChg chg="mod">
          <ac:chgData name="Simms, Marcia (FTA)" userId="S::marcia.simms@ad.dot.gov::7b845034-58a9-42e7-bb83-20c392f787ec" providerId="AD" clId="Web-{761FB99F-40E9-B000-B059-94B9500DBE39}" dt="2021-03-29T21:11:03.644" v="18" actId="20577"/>
          <ac:spMkLst>
            <pc:docMk/>
            <pc:sldMk cId="1113540399" sldId="451"/>
            <ac:spMk id="4" creationId="{34DCEE18-F8DC-493C-9F8C-130439B50970}"/>
          </ac:spMkLst>
        </pc:spChg>
      </pc:sldChg>
      <pc:sldChg chg="modSp">
        <pc:chgData name="Simms, Marcia (FTA)" userId="S::marcia.simms@ad.dot.gov::7b845034-58a9-42e7-bb83-20c392f787ec" providerId="AD" clId="Web-{761FB99F-40E9-B000-B059-94B9500DBE39}" dt="2021-03-29T21:11:26.129" v="24" actId="20577"/>
        <pc:sldMkLst>
          <pc:docMk/>
          <pc:sldMk cId="4197158352" sldId="453"/>
        </pc:sldMkLst>
        <pc:spChg chg="mod">
          <ac:chgData name="Simms, Marcia (FTA)" userId="S::marcia.simms@ad.dot.gov::7b845034-58a9-42e7-bb83-20c392f787ec" providerId="AD" clId="Web-{761FB99F-40E9-B000-B059-94B9500DBE39}" dt="2021-03-29T21:11:26.129" v="24" actId="20577"/>
          <ac:spMkLst>
            <pc:docMk/>
            <pc:sldMk cId="4197158352" sldId="453"/>
            <ac:spMk id="4" creationId="{34DCEE18-F8DC-493C-9F8C-130439B50970}"/>
          </ac:spMkLst>
        </pc:spChg>
      </pc:sldChg>
      <pc:sldChg chg="modSp">
        <pc:chgData name="Simms, Marcia (FTA)" userId="S::marcia.simms@ad.dot.gov::7b845034-58a9-42e7-bb83-20c392f787ec" providerId="AD" clId="Web-{761FB99F-40E9-B000-B059-94B9500DBE39}" dt="2021-03-29T21:11:49.770" v="27" actId="20577"/>
        <pc:sldMkLst>
          <pc:docMk/>
          <pc:sldMk cId="2524569418" sldId="454"/>
        </pc:sldMkLst>
        <pc:spChg chg="mod">
          <ac:chgData name="Simms, Marcia (FTA)" userId="S::marcia.simms@ad.dot.gov::7b845034-58a9-42e7-bb83-20c392f787ec" providerId="AD" clId="Web-{761FB99F-40E9-B000-B059-94B9500DBE39}" dt="2021-03-29T21:11:49.770" v="27" actId="20577"/>
          <ac:spMkLst>
            <pc:docMk/>
            <pc:sldMk cId="2524569418" sldId="454"/>
            <ac:spMk id="4" creationId="{34DCEE18-F8DC-493C-9F8C-130439B50970}"/>
          </ac:spMkLst>
        </pc:spChg>
      </pc:sldChg>
      <pc:sldChg chg="modSp">
        <pc:chgData name="Simms, Marcia (FTA)" userId="S::marcia.simms@ad.dot.gov::7b845034-58a9-42e7-bb83-20c392f787ec" providerId="AD" clId="Web-{761FB99F-40E9-B000-B059-94B9500DBE39}" dt="2021-03-29T21:12:03.770" v="29" actId="20577"/>
        <pc:sldMkLst>
          <pc:docMk/>
          <pc:sldMk cId="2190764093" sldId="455"/>
        </pc:sldMkLst>
        <pc:spChg chg="mod">
          <ac:chgData name="Simms, Marcia (FTA)" userId="S::marcia.simms@ad.dot.gov::7b845034-58a9-42e7-bb83-20c392f787ec" providerId="AD" clId="Web-{761FB99F-40E9-B000-B059-94B9500DBE39}" dt="2021-03-29T21:12:03.770" v="29" actId="20577"/>
          <ac:spMkLst>
            <pc:docMk/>
            <pc:sldMk cId="2190764093" sldId="455"/>
            <ac:spMk id="4" creationId="{34DCEE18-F8DC-493C-9F8C-130439B50970}"/>
          </ac:spMkLst>
        </pc:spChg>
      </pc:sldChg>
      <pc:sldChg chg="modSp">
        <pc:chgData name="Simms, Marcia (FTA)" userId="S::marcia.simms@ad.dot.gov::7b845034-58a9-42e7-bb83-20c392f787ec" providerId="AD" clId="Web-{761FB99F-40E9-B000-B059-94B9500DBE39}" dt="2021-03-29T21:15:24.257" v="39" actId="20577"/>
        <pc:sldMkLst>
          <pc:docMk/>
          <pc:sldMk cId="1169696763" sldId="456"/>
        </pc:sldMkLst>
        <pc:spChg chg="mod">
          <ac:chgData name="Simms, Marcia (FTA)" userId="S::marcia.simms@ad.dot.gov::7b845034-58a9-42e7-bb83-20c392f787ec" providerId="AD" clId="Web-{761FB99F-40E9-B000-B059-94B9500DBE39}" dt="2021-03-29T21:15:24.257" v="39" actId="20577"/>
          <ac:spMkLst>
            <pc:docMk/>
            <pc:sldMk cId="1169696763" sldId="456"/>
            <ac:spMk id="4" creationId="{34DCEE18-F8DC-493C-9F8C-130439B50970}"/>
          </ac:spMkLst>
        </pc:spChg>
      </pc:sldChg>
      <pc:sldChg chg="modSp">
        <pc:chgData name="Simms, Marcia (FTA)" userId="S::marcia.simms@ad.dot.gov::7b845034-58a9-42e7-bb83-20c392f787ec" providerId="AD" clId="Web-{761FB99F-40E9-B000-B059-94B9500DBE39}" dt="2021-03-29T21:15:40.664" v="42" actId="20577"/>
        <pc:sldMkLst>
          <pc:docMk/>
          <pc:sldMk cId="2778341194" sldId="457"/>
        </pc:sldMkLst>
        <pc:spChg chg="mod">
          <ac:chgData name="Simms, Marcia (FTA)" userId="S::marcia.simms@ad.dot.gov::7b845034-58a9-42e7-bb83-20c392f787ec" providerId="AD" clId="Web-{761FB99F-40E9-B000-B059-94B9500DBE39}" dt="2021-03-29T21:15:40.664" v="42" actId="20577"/>
          <ac:spMkLst>
            <pc:docMk/>
            <pc:sldMk cId="2778341194" sldId="457"/>
            <ac:spMk id="4" creationId="{34DCEE18-F8DC-493C-9F8C-130439B50970}"/>
          </ac:spMkLst>
        </pc:spChg>
      </pc:sldChg>
      <pc:sldChg chg="modSp">
        <pc:chgData name="Simms, Marcia (FTA)" userId="S::marcia.simms@ad.dot.gov::7b845034-58a9-42e7-bb83-20c392f787ec" providerId="AD" clId="Web-{761FB99F-40E9-B000-B059-94B9500DBE39}" dt="2021-03-29T21:17:17.384" v="50" actId="20577"/>
        <pc:sldMkLst>
          <pc:docMk/>
          <pc:sldMk cId="2301788801" sldId="458"/>
        </pc:sldMkLst>
        <pc:spChg chg="mod">
          <ac:chgData name="Simms, Marcia (FTA)" userId="S::marcia.simms@ad.dot.gov::7b845034-58a9-42e7-bb83-20c392f787ec" providerId="AD" clId="Web-{761FB99F-40E9-B000-B059-94B9500DBE39}" dt="2021-03-29T21:17:17.384" v="50" actId="20577"/>
          <ac:spMkLst>
            <pc:docMk/>
            <pc:sldMk cId="2301788801" sldId="458"/>
            <ac:spMk id="4" creationId="{34DCEE18-F8DC-493C-9F8C-130439B50970}"/>
          </ac:spMkLst>
        </pc:spChg>
      </pc:sldChg>
      <pc:sldChg chg="modSp">
        <pc:chgData name="Simms, Marcia (FTA)" userId="S::marcia.simms@ad.dot.gov::7b845034-58a9-42e7-bb83-20c392f787ec" providerId="AD" clId="Web-{761FB99F-40E9-B000-B059-94B9500DBE39}" dt="2021-03-29T21:16:23.243" v="46" actId="20577"/>
        <pc:sldMkLst>
          <pc:docMk/>
          <pc:sldMk cId="980574884" sldId="459"/>
        </pc:sldMkLst>
        <pc:spChg chg="mod">
          <ac:chgData name="Simms, Marcia (FTA)" userId="S::marcia.simms@ad.dot.gov::7b845034-58a9-42e7-bb83-20c392f787ec" providerId="AD" clId="Web-{761FB99F-40E9-B000-B059-94B9500DBE39}" dt="2021-03-29T21:16:23.243" v="46" actId="20577"/>
          <ac:spMkLst>
            <pc:docMk/>
            <pc:sldMk cId="980574884" sldId="459"/>
            <ac:spMk id="4" creationId="{34DCEE18-F8DC-493C-9F8C-130439B50970}"/>
          </ac:spMkLst>
        </pc:spChg>
      </pc:sldChg>
    </pc:docChg>
  </pc:docChgLst>
  <pc:docChgLst>
    <pc:chgData name="John Spelman" userId="dd074c18dd0160bf" providerId="LiveId" clId="{88F2A1E2-F840-442B-98CE-5117A8816FD2}"/>
    <pc:docChg chg="undo redo custSel addSld delSld modSld sldOrd">
      <pc:chgData name="John Spelman" userId="dd074c18dd0160bf" providerId="LiveId" clId="{88F2A1E2-F840-442B-98CE-5117A8816FD2}" dt="2021-02-19T14:26:54.792" v="4994" actId="20577"/>
      <pc:docMkLst>
        <pc:docMk/>
      </pc:docMkLst>
      <pc:sldChg chg="modSp mod">
        <pc:chgData name="John Spelman" userId="dd074c18dd0160bf" providerId="LiveId" clId="{88F2A1E2-F840-442B-98CE-5117A8816FD2}" dt="2021-02-16T17:56:00.762" v="73" actId="20577"/>
        <pc:sldMkLst>
          <pc:docMk/>
          <pc:sldMk cId="3204790818" sldId="361"/>
        </pc:sldMkLst>
        <pc:spChg chg="mod">
          <ac:chgData name="John Spelman" userId="dd074c18dd0160bf" providerId="LiveId" clId="{88F2A1E2-F840-442B-98CE-5117A8816FD2}" dt="2021-02-16T17:56:00.762" v="73" actId="20577"/>
          <ac:spMkLst>
            <pc:docMk/>
            <pc:sldMk cId="3204790818" sldId="361"/>
            <ac:spMk id="8" creationId="{00000000-0000-0000-0000-000000000000}"/>
          </ac:spMkLst>
        </pc:spChg>
      </pc:sldChg>
      <pc:sldChg chg="del">
        <pc:chgData name="John Spelman" userId="dd074c18dd0160bf" providerId="LiveId" clId="{88F2A1E2-F840-442B-98CE-5117A8816FD2}" dt="2021-02-18T19:43:46.993" v="4236" actId="2696"/>
        <pc:sldMkLst>
          <pc:docMk/>
          <pc:sldMk cId="1787278072" sldId="413"/>
        </pc:sldMkLst>
      </pc:sldChg>
      <pc:sldChg chg="modSp mod">
        <pc:chgData name="John Spelman" userId="dd074c18dd0160bf" providerId="LiveId" clId="{88F2A1E2-F840-442B-98CE-5117A8816FD2}" dt="2021-02-19T13:21:35.858" v="4275" actId="20577"/>
        <pc:sldMkLst>
          <pc:docMk/>
          <pc:sldMk cId="1767295217" sldId="414"/>
        </pc:sldMkLst>
        <pc:spChg chg="mod">
          <ac:chgData name="John Spelman" userId="dd074c18dd0160bf" providerId="LiveId" clId="{88F2A1E2-F840-442B-98CE-5117A8816FD2}" dt="2021-02-19T13:21:35.858" v="4275" actId="20577"/>
          <ac:spMkLst>
            <pc:docMk/>
            <pc:sldMk cId="1767295217" sldId="414"/>
            <ac:spMk id="4" creationId="{34DCEE18-F8DC-493C-9F8C-130439B50970}"/>
          </ac:spMkLst>
        </pc:spChg>
        <pc:spChg chg="mod">
          <ac:chgData name="John Spelman" userId="dd074c18dd0160bf" providerId="LiveId" clId="{88F2A1E2-F840-442B-98CE-5117A8816FD2}" dt="2021-02-18T15:45:09.729" v="337" actId="20577"/>
          <ac:spMkLst>
            <pc:docMk/>
            <pc:sldMk cId="1767295217" sldId="414"/>
            <ac:spMk id="6" creationId="{F07CAA87-035C-4BE1-9BA9-61AC0CD46EE5}"/>
          </ac:spMkLst>
        </pc:spChg>
      </pc:sldChg>
      <pc:sldChg chg="modSp mod">
        <pc:chgData name="John Spelman" userId="dd074c18dd0160bf" providerId="LiveId" clId="{88F2A1E2-F840-442B-98CE-5117A8816FD2}" dt="2021-02-16T17:56:43.122" v="170" actId="20577"/>
        <pc:sldMkLst>
          <pc:docMk/>
          <pc:sldMk cId="456746217" sldId="427"/>
        </pc:sldMkLst>
        <pc:graphicFrameChg chg="modGraphic">
          <ac:chgData name="John Spelman" userId="dd074c18dd0160bf" providerId="LiveId" clId="{88F2A1E2-F840-442B-98CE-5117A8816FD2}" dt="2021-02-16T17:56:43.122" v="170" actId="20577"/>
          <ac:graphicFrameMkLst>
            <pc:docMk/>
            <pc:sldMk cId="456746217" sldId="427"/>
            <ac:graphicFrameMk id="4" creationId="{00000000-0000-0000-0000-000000000000}"/>
          </ac:graphicFrameMkLst>
        </pc:graphicFrameChg>
      </pc:sldChg>
      <pc:sldChg chg="modSp add mod">
        <pc:chgData name="John Spelman" userId="dd074c18dd0160bf" providerId="LiveId" clId="{88F2A1E2-F840-442B-98CE-5117A8816FD2}" dt="2021-02-18T19:44:35.465" v="4259" actId="20577"/>
        <pc:sldMkLst>
          <pc:docMk/>
          <pc:sldMk cId="1904619206" sldId="428"/>
        </pc:sldMkLst>
        <pc:spChg chg="mod">
          <ac:chgData name="John Spelman" userId="dd074c18dd0160bf" providerId="LiveId" clId="{88F2A1E2-F840-442B-98CE-5117A8816FD2}" dt="2021-02-18T19:44:35.465" v="4259" actId="20577"/>
          <ac:spMkLst>
            <pc:docMk/>
            <pc:sldMk cId="1904619206" sldId="428"/>
            <ac:spMk id="4" creationId="{34DCEE18-F8DC-493C-9F8C-130439B50970}"/>
          </ac:spMkLst>
        </pc:spChg>
        <pc:spChg chg="mod">
          <ac:chgData name="John Spelman" userId="dd074c18dd0160bf" providerId="LiveId" clId="{88F2A1E2-F840-442B-98CE-5117A8816FD2}" dt="2021-02-18T15:48:50.371" v="571" actId="313"/>
          <ac:spMkLst>
            <pc:docMk/>
            <pc:sldMk cId="1904619206" sldId="428"/>
            <ac:spMk id="6" creationId="{F07CAA87-035C-4BE1-9BA9-61AC0CD46EE5}"/>
          </ac:spMkLst>
        </pc:spChg>
      </pc:sldChg>
      <pc:sldChg chg="modSp add mod">
        <pc:chgData name="John Spelman" userId="dd074c18dd0160bf" providerId="LiveId" clId="{88F2A1E2-F840-442B-98CE-5117A8816FD2}" dt="2021-02-18T19:44:38.487" v="4260" actId="20577"/>
        <pc:sldMkLst>
          <pc:docMk/>
          <pc:sldMk cId="3452992701" sldId="429"/>
        </pc:sldMkLst>
        <pc:spChg chg="mod">
          <ac:chgData name="John Spelman" userId="dd074c18dd0160bf" providerId="LiveId" clId="{88F2A1E2-F840-442B-98CE-5117A8816FD2}" dt="2021-02-18T19:44:38.487" v="4260" actId="20577"/>
          <ac:spMkLst>
            <pc:docMk/>
            <pc:sldMk cId="3452992701" sldId="429"/>
            <ac:spMk id="4" creationId="{34DCEE18-F8DC-493C-9F8C-130439B50970}"/>
          </ac:spMkLst>
        </pc:spChg>
        <pc:spChg chg="mod">
          <ac:chgData name="John Spelman" userId="dd074c18dd0160bf" providerId="LiveId" clId="{88F2A1E2-F840-442B-98CE-5117A8816FD2}" dt="2021-02-18T15:52:38.473" v="989" actId="20577"/>
          <ac:spMkLst>
            <pc:docMk/>
            <pc:sldMk cId="3452992701" sldId="429"/>
            <ac:spMk id="6" creationId="{F07CAA87-035C-4BE1-9BA9-61AC0CD46EE5}"/>
          </ac:spMkLst>
        </pc:spChg>
      </pc:sldChg>
      <pc:sldChg chg="modSp add mod ord">
        <pc:chgData name="John Spelman" userId="dd074c18dd0160bf" providerId="LiveId" clId="{88F2A1E2-F840-442B-98CE-5117A8816FD2}" dt="2021-02-18T19:13:34.917" v="3651" actId="20577"/>
        <pc:sldMkLst>
          <pc:docMk/>
          <pc:sldMk cId="2897706286" sldId="430"/>
        </pc:sldMkLst>
        <pc:spChg chg="mod">
          <ac:chgData name="John Spelman" userId="dd074c18dd0160bf" providerId="LiveId" clId="{88F2A1E2-F840-442B-98CE-5117A8816FD2}" dt="2021-02-18T19:13:34.917" v="3651" actId="20577"/>
          <ac:spMkLst>
            <pc:docMk/>
            <pc:sldMk cId="2897706286" sldId="430"/>
            <ac:spMk id="4" creationId="{34DCEE18-F8DC-493C-9F8C-130439B50970}"/>
          </ac:spMkLst>
        </pc:spChg>
        <pc:spChg chg="mod">
          <ac:chgData name="John Spelman" userId="dd074c18dd0160bf" providerId="LiveId" clId="{88F2A1E2-F840-442B-98CE-5117A8816FD2}" dt="2021-02-18T17:13:31.519" v="2228" actId="20577"/>
          <ac:spMkLst>
            <pc:docMk/>
            <pc:sldMk cId="2897706286" sldId="430"/>
            <ac:spMk id="6" creationId="{F07CAA87-035C-4BE1-9BA9-61AC0CD46EE5}"/>
          </ac:spMkLst>
        </pc:spChg>
      </pc:sldChg>
      <pc:sldChg chg="new del">
        <pc:chgData name="John Spelman" userId="dd074c18dd0160bf" providerId="LiveId" clId="{88F2A1E2-F840-442B-98CE-5117A8816FD2}" dt="2021-02-18T16:26:18.837" v="1784" actId="2696"/>
        <pc:sldMkLst>
          <pc:docMk/>
          <pc:sldMk cId="1555428360" sldId="431"/>
        </pc:sldMkLst>
      </pc:sldChg>
      <pc:sldChg chg="modSp add mod">
        <pc:chgData name="John Spelman" userId="dd074c18dd0160bf" providerId="LiveId" clId="{88F2A1E2-F840-442B-98CE-5117A8816FD2}" dt="2021-02-19T14:26:25.714" v="4948" actId="20577"/>
        <pc:sldMkLst>
          <pc:docMk/>
          <pc:sldMk cId="2616680166" sldId="431"/>
        </pc:sldMkLst>
        <pc:spChg chg="mod">
          <ac:chgData name="John Spelman" userId="dd074c18dd0160bf" providerId="LiveId" clId="{88F2A1E2-F840-442B-98CE-5117A8816FD2}" dt="2021-02-19T14:26:25.714" v="4948" actId="20577"/>
          <ac:spMkLst>
            <pc:docMk/>
            <pc:sldMk cId="2616680166" sldId="431"/>
            <ac:spMk id="4" creationId="{34DCEE18-F8DC-493C-9F8C-130439B50970}"/>
          </ac:spMkLst>
        </pc:spChg>
        <pc:spChg chg="mod">
          <ac:chgData name="John Spelman" userId="dd074c18dd0160bf" providerId="LiveId" clId="{88F2A1E2-F840-442B-98CE-5117A8816FD2}" dt="2021-02-18T17:04:02.941" v="2022" actId="20577"/>
          <ac:spMkLst>
            <pc:docMk/>
            <pc:sldMk cId="2616680166" sldId="431"/>
            <ac:spMk id="6" creationId="{F07CAA87-035C-4BE1-9BA9-61AC0CD46EE5}"/>
          </ac:spMkLst>
        </pc:spChg>
      </pc:sldChg>
      <pc:sldChg chg="new del">
        <pc:chgData name="John Spelman" userId="dd074c18dd0160bf" providerId="LiveId" clId="{88F2A1E2-F840-442B-98CE-5117A8816FD2}" dt="2021-02-18T16:26:18.837" v="1784" actId="2696"/>
        <pc:sldMkLst>
          <pc:docMk/>
          <pc:sldMk cId="1724344592" sldId="432"/>
        </pc:sldMkLst>
      </pc:sldChg>
      <pc:sldChg chg="modSp add mod">
        <pc:chgData name="John Spelman" userId="dd074c18dd0160bf" providerId="LiveId" clId="{88F2A1E2-F840-442B-98CE-5117A8816FD2}" dt="2021-02-19T14:26:31.865" v="4958" actId="20577"/>
        <pc:sldMkLst>
          <pc:docMk/>
          <pc:sldMk cId="3316691593" sldId="432"/>
        </pc:sldMkLst>
        <pc:spChg chg="mod">
          <ac:chgData name="John Spelman" userId="dd074c18dd0160bf" providerId="LiveId" clId="{88F2A1E2-F840-442B-98CE-5117A8816FD2}" dt="2021-02-19T14:26:31.865" v="4958" actId="20577"/>
          <ac:spMkLst>
            <pc:docMk/>
            <pc:sldMk cId="3316691593" sldId="432"/>
            <ac:spMk id="4" creationId="{34DCEE18-F8DC-493C-9F8C-130439B50970}"/>
          </ac:spMkLst>
        </pc:spChg>
        <pc:spChg chg="mod">
          <ac:chgData name="John Spelman" userId="dd074c18dd0160bf" providerId="LiveId" clId="{88F2A1E2-F840-442B-98CE-5117A8816FD2}" dt="2021-02-18T17:04:44.582" v="2048" actId="20577"/>
          <ac:spMkLst>
            <pc:docMk/>
            <pc:sldMk cId="3316691593" sldId="432"/>
            <ac:spMk id="6" creationId="{F07CAA87-035C-4BE1-9BA9-61AC0CD46EE5}"/>
          </ac:spMkLst>
        </pc:spChg>
      </pc:sldChg>
      <pc:sldChg chg="modSp add mod">
        <pc:chgData name="John Spelman" userId="dd074c18dd0160bf" providerId="LiveId" clId="{88F2A1E2-F840-442B-98CE-5117A8816FD2}" dt="2021-02-19T14:26:39.725" v="4968" actId="20577"/>
        <pc:sldMkLst>
          <pc:docMk/>
          <pc:sldMk cId="787726352" sldId="433"/>
        </pc:sldMkLst>
        <pc:spChg chg="mod">
          <ac:chgData name="John Spelman" userId="dd074c18dd0160bf" providerId="LiveId" clId="{88F2A1E2-F840-442B-98CE-5117A8816FD2}" dt="2021-02-19T14:26:39.725" v="4968" actId="20577"/>
          <ac:spMkLst>
            <pc:docMk/>
            <pc:sldMk cId="787726352" sldId="433"/>
            <ac:spMk id="4" creationId="{34DCEE18-F8DC-493C-9F8C-130439B50970}"/>
          </ac:spMkLst>
        </pc:spChg>
        <pc:spChg chg="mod">
          <ac:chgData name="John Spelman" userId="dd074c18dd0160bf" providerId="LiveId" clId="{88F2A1E2-F840-442B-98CE-5117A8816FD2}" dt="2021-02-18T17:05:07.094" v="2055" actId="20577"/>
          <ac:spMkLst>
            <pc:docMk/>
            <pc:sldMk cId="787726352" sldId="433"/>
            <ac:spMk id="6" creationId="{F07CAA87-035C-4BE1-9BA9-61AC0CD46EE5}"/>
          </ac:spMkLst>
        </pc:spChg>
      </pc:sldChg>
      <pc:sldChg chg="modSp add mod">
        <pc:chgData name="John Spelman" userId="dd074c18dd0160bf" providerId="LiveId" clId="{88F2A1E2-F840-442B-98CE-5117A8816FD2}" dt="2021-02-19T14:26:45.076" v="4980" actId="20577"/>
        <pc:sldMkLst>
          <pc:docMk/>
          <pc:sldMk cId="1297814304" sldId="434"/>
        </pc:sldMkLst>
        <pc:spChg chg="mod">
          <ac:chgData name="John Spelman" userId="dd074c18dd0160bf" providerId="LiveId" clId="{88F2A1E2-F840-442B-98CE-5117A8816FD2}" dt="2021-02-19T14:26:45.076" v="4980" actId="20577"/>
          <ac:spMkLst>
            <pc:docMk/>
            <pc:sldMk cId="1297814304" sldId="434"/>
            <ac:spMk id="4" creationId="{34DCEE18-F8DC-493C-9F8C-130439B50970}"/>
          </ac:spMkLst>
        </pc:spChg>
        <pc:spChg chg="mod">
          <ac:chgData name="John Spelman" userId="dd074c18dd0160bf" providerId="LiveId" clId="{88F2A1E2-F840-442B-98CE-5117A8816FD2}" dt="2021-02-18T17:05:26.328" v="2058" actId="20577"/>
          <ac:spMkLst>
            <pc:docMk/>
            <pc:sldMk cId="1297814304" sldId="434"/>
            <ac:spMk id="6" creationId="{F07CAA87-035C-4BE1-9BA9-61AC0CD46EE5}"/>
          </ac:spMkLst>
        </pc:spChg>
      </pc:sldChg>
      <pc:sldChg chg="modSp add mod">
        <pc:chgData name="John Spelman" userId="dd074c18dd0160bf" providerId="LiveId" clId="{88F2A1E2-F840-442B-98CE-5117A8816FD2}" dt="2021-02-19T14:25:13.827" v="4932" actId="114"/>
        <pc:sldMkLst>
          <pc:docMk/>
          <pc:sldMk cId="2182152394" sldId="435"/>
        </pc:sldMkLst>
        <pc:spChg chg="mod">
          <ac:chgData name="John Spelman" userId="dd074c18dd0160bf" providerId="LiveId" clId="{88F2A1E2-F840-442B-98CE-5117A8816FD2}" dt="2021-02-19T14:25:13.827" v="4932" actId="114"/>
          <ac:spMkLst>
            <pc:docMk/>
            <pc:sldMk cId="2182152394" sldId="435"/>
            <ac:spMk id="4" creationId="{34DCEE18-F8DC-493C-9F8C-130439B50970}"/>
          </ac:spMkLst>
        </pc:spChg>
        <pc:spChg chg="mod">
          <ac:chgData name="John Spelman" userId="dd074c18dd0160bf" providerId="LiveId" clId="{88F2A1E2-F840-442B-98CE-5117A8816FD2}" dt="2021-02-18T17:06:24.804" v="2064" actId="20577"/>
          <ac:spMkLst>
            <pc:docMk/>
            <pc:sldMk cId="2182152394" sldId="435"/>
            <ac:spMk id="6" creationId="{F07CAA87-035C-4BE1-9BA9-61AC0CD46EE5}"/>
          </ac:spMkLst>
        </pc:spChg>
      </pc:sldChg>
      <pc:sldChg chg="modSp add mod">
        <pc:chgData name="John Spelman" userId="dd074c18dd0160bf" providerId="LiveId" clId="{88F2A1E2-F840-442B-98CE-5117A8816FD2}" dt="2021-02-19T14:26:54.792" v="4994" actId="20577"/>
        <pc:sldMkLst>
          <pc:docMk/>
          <pc:sldMk cId="2553754252" sldId="436"/>
        </pc:sldMkLst>
        <pc:spChg chg="mod">
          <ac:chgData name="John Spelman" userId="dd074c18dd0160bf" providerId="LiveId" clId="{88F2A1E2-F840-442B-98CE-5117A8816FD2}" dt="2021-02-19T14:26:54.792" v="4994" actId="20577"/>
          <ac:spMkLst>
            <pc:docMk/>
            <pc:sldMk cId="2553754252" sldId="436"/>
            <ac:spMk id="4" creationId="{34DCEE18-F8DC-493C-9F8C-130439B50970}"/>
          </ac:spMkLst>
        </pc:spChg>
        <pc:spChg chg="mod">
          <ac:chgData name="John Spelman" userId="dd074c18dd0160bf" providerId="LiveId" clId="{88F2A1E2-F840-442B-98CE-5117A8816FD2}" dt="2021-02-18T17:06:36.763" v="2069" actId="20577"/>
          <ac:spMkLst>
            <pc:docMk/>
            <pc:sldMk cId="2553754252" sldId="436"/>
            <ac:spMk id="6" creationId="{F07CAA87-035C-4BE1-9BA9-61AC0CD46EE5}"/>
          </ac:spMkLst>
        </pc:spChg>
      </pc:sldChg>
      <pc:sldChg chg="modSp add mod">
        <pc:chgData name="John Spelman" userId="dd074c18dd0160bf" providerId="LiveId" clId="{88F2A1E2-F840-442B-98CE-5117A8816FD2}" dt="2021-02-19T14:04:12.315" v="4731" actId="20577"/>
        <pc:sldMkLst>
          <pc:docMk/>
          <pc:sldMk cId="3025039095" sldId="437"/>
        </pc:sldMkLst>
        <pc:spChg chg="mod">
          <ac:chgData name="John Spelman" userId="dd074c18dd0160bf" providerId="LiveId" clId="{88F2A1E2-F840-442B-98CE-5117A8816FD2}" dt="2021-02-19T14:04:12.315" v="4731" actId="20577"/>
          <ac:spMkLst>
            <pc:docMk/>
            <pc:sldMk cId="3025039095" sldId="437"/>
            <ac:spMk id="4" creationId="{34DCEE18-F8DC-493C-9F8C-130439B50970}"/>
          </ac:spMkLst>
        </pc:spChg>
        <pc:spChg chg="mod">
          <ac:chgData name="John Spelman" userId="dd074c18dd0160bf" providerId="LiveId" clId="{88F2A1E2-F840-442B-98CE-5117A8816FD2}" dt="2021-02-18T17:07:44.369" v="2117" actId="20577"/>
          <ac:spMkLst>
            <pc:docMk/>
            <pc:sldMk cId="3025039095" sldId="437"/>
            <ac:spMk id="6" creationId="{F07CAA87-035C-4BE1-9BA9-61AC0CD46EE5}"/>
          </ac:spMkLst>
        </pc:spChg>
      </pc:sldChg>
      <pc:sldChg chg="modSp add mod">
        <pc:chgData name="John Spelman" userId="dd074c18dd0160bf" providerId="LiveId" clId="{88F2A1E2-F840-442B-98CE-5117A8816FD2}" dt="2021-02-19T14:05:09.056" v="4735"/>
        <pc:sldMkLst>
          <pc:docMk/>
          <pc:sldMk cId="1708331187" sldId="438"/>
        </pc:sldMkLst>
        <pc:spChg chg="mod">
          <ac:chgData name="John Spelman" userId="dd074c18dd0160bf" providerId="LiveId" clId="{88F2A1E2-F840-442B-98CE-5117A8816FD2}" dt="2021-02-19T14:05:09.056" v="4735"/>
          <ac:spMkLst>
            <pc:docMk/>
            <pc:sldMk cId="1708331187" sldId="438"/>
            <ac:spMk id="4" creationId="{34DCEE18-F8DC-493C-9F8C-130439B50970}"/>
          </ac:spMkLst>
        </pc:spChg>
        <pc:spChg chg="mod">
          <ac:chgData name="John Spelman" userId="dd074c18dd0160bf" providerId="LiveId" clId="{88F2A1E2-F840-442B-98CE-5117A8816FD2}" dt="2021-02-18T17:08:05.544" v="2122" actId="20577"/>
          <ac:spMkLst>
            <pc:docMk/>
            <pc:sldMk cId="1708331187" sldId="438"/>
            <ac:spMk id="6" creationId="{F07CAA87-035C-4BE1-9BA9-61AC0CD46EE5}"/>
          </ac:spMkLst>
        </pc:spChg>
      </pc:sldChg>
      <pc:sldChg chg="modSp add mod">
        <pc:chgData name="John Spelman" userId="dd074c18dd0160bf" providerId="LiveId" clId="{88F2A1E2-F840-442B-98CE-5117A8816FD2}" dt="2021-02-19T14:07:14.715" v="4762" actId="20577"/>
        <pc:sldMkLst>
          <pc:docMk/>
          <pc:sldMk cId="1356764510" sldId="439"/>
        </pc:sldMkLst>
        <pc:spChg chg="mod">
          <ac:chgData name="John Spelman" userId="dd074c18dd0160bf" providerId="LiveId" clId="{88F2A1E2-F840-442B-98CE-5117A8816FD2}" dt="2021-02-19T14:07:14.715" v="4762" actId="20577"/>
          <ac:spMkLst>
            <pc:docMk/>
            <pc:sldMk cId="1356764510" sldId="439"/>
            <ac:spMk id="4" creationId="{34DCEE18-F8DC-493C-9F8C-130439B50970}"/>
          </ac:spMkLst>
        </pc:spChg>
        <pc:spChg chg="mod">
          <ac:chgData name="John Spelman" userId="dd074c18dd0160bf" providerId="LiveId" clId="{88F2A1E2-F840-442B-98CE-5117A8816FD2}" dt="2021-02-18T17:08:20.772" v="2127" actId="20577"/>
          <ac:spMkLst>
            <pc:docMk/>
            <pc:sldMk cId="1356764510" sldId="439"/>
            <ac:spMk id="6" creationId="{F07CAA87-035C-4BE1-9BA9-61AC0CD46EE5}"/>
          </ac:spMkLst>
        </pc:spChg>
      </pc:sldChg>
      <pc:sldChg chg="modSp add mod">
        <pc:chgData name="John Spelman" userId="dd074c18dd0160bf" providerId="LiveId" clId="{88F2A1E2-F840-442B-98CE-5117A8816FD2}" dt="2021-02-19T14:05:38.387" v="4742"/>
        <pc:sldMkLst>
          <pc:docMk/>
          <pc:sldMk cId="4076520563" sldId="440"/>
        </pc:sldMkLst>
        <pc:spChg chg="mod">
          <ac:chgData name="John Spelman" userId="dd074c18dd0160bf" providerId="LiveId" clId="{88F2A1E2-F840-442B-98CE-5117A8816FD2}" dt="2021-02-19T14:05:38.387" v="4742"/>
          <ac:spMkLst>
            <pc:docMk/>
            <pc:sldMk cId="4076520563" sldId="440"/>
            <ac:spMk id="4" creationId="{34DCEE18-F8DC-493C-9F8C-130439B50970}"/>
          </ac:spMkLst>
        </pc:spChg>
        <pc:spChg chg="mod">
          <ac:chgData name="John Spelman" userId="dd074c18dd0160bf" providerId="LiveId" clId="{88F2A1E2-F840-442B-98CE-5117A8816FD2}" dt="2021-02-18T17:08:38.713" v="2133" actId="20577"/>
          <ac:spMkLst>
            <pc:docMk/>
            <pc:sldMk cId="4076520563" sldId="440"/>
            <ac:spMk id="6" creationId="{F07CAA87-035C-4BE1-9BA9-61AC0CD46EE5}"/>
          </ac:spMkLst>
        </pc:spChg>
      </pc:sldChg>
      <pc:sldChg chg="modSp add mod">
        <pc:chgData name="John Spelman" userId="dd074c18dd0160bf" providerId="LiveId" clId="{88F2A1E2-F840-442B-98CE-5117A8816FD2}" dt="2021-02-19T14:07:04.447" v="4761" actId="114"/>
        <pc:sldMkLst>
          <pc:docMk/>
          <pc:sldMk cId="113203679" sldId="441"/>
        </pc:sldMkLst>
        <pc:spChg chg="mod">
          <ac:chgData name="John Spelman" userId="dd074c18dd0160bf" providerId="LiveId" clId="{88F2A1E2-F840-442B-98CE-5117A8816FD2}" dt="2021-02-19T14:07:04.447" v="4761" actId="114"/>
          <ac:spMkLst>
            <pc:docMk/>
            <pc:sldMk cId="113203679" sldId="441"/>
            <ac:spMk id="4" creationId="{34DCEE18-F8DC-493C-9F8C-130439B50970}"/>
          </ac:spMkLst>
        </pc:spChg>
        <pc:spChg chg="mod">
          <ac:chgData name="John Spelman" userId="dd074c18dd0160bf" providerId="LiveId" clId="{88F2A1E2-F840-442B-98CE-5117A8816FD2}" dt="2021-02-18T17:08:56.046" v="2138" actId="20577"/>
          <ac:spMkLst>
            <pc:docMk/>
            <pc:sldMk cId="113203679" sldId="441"/>
            <ac:spMk id="6" creationId="{F07CAA87-035C-4BE1-9BA9-61AC0CD46EE5}"/>
          </ac:spMkLst>
        </pc:spChg>
      </pc:sldChg>
      <pc:sldChg chg="modSp add mod">
        <pc:chgData name="John Spelman" userId="dd074c18dd0160bf" providerId="LiveId" clId="{88F2A1E2-F840-442B-98CE-5117A8816FD2}" dt="2021-02-19T14:07:24.219" v="4768"/>
        <pc:sldMkLst>
          <pc:docMk/>
          <pc:sldMk cId="73054051" sldId="442"/>
        </pc:sldMkLst>
        <pc:spChg chg="mod">
          <ac:chgData name="John Spelman" userId="dd074c18dd0160bf" providerId="LiveId" clId="{88F2A1E2-F840-442B-98CE-5117A8816FD2}" dt="2021-02-19T14:07:24.219" v="4768"/>
          <ac:spMkLst>
            <pc:docMk/>
            <pc:sldMk cId="73054051" sldId="442"/>
            <ac:spMk id="4" creationId="{34DCEE18-F8DC-493C-9F8C-130439B50970}"/>
          </ac:spMkLst>
        </pc:spChg>
        <pc:spChg chg="mod">
          <ac:chgData name="John Spelman" userId="dd074c18dd0160bf" providerId="LiveId" clId="{88F2A1E2-F840-442B-98CE-5117A8816FD2}" dt="2021-02-18T17:09:36.671" v="2150" actId="20577"/>
          <ac:spMkLst>
            <pc:docMk/>
            <pc:sldMk cId="73054051" sldId="442"/>
            <ac:spMk id="6" creationId="{F07CAA87-035C-4BE1-9BA9-61AC0CD46EE5}"/>
          </ac:spMkLst>
        </pc:spChg>
      </pc:sldChg>
      <pc:sldChg chg="modSp add mod">
        <pc:chgData name="John Spelman" userId="dd074c18dd0160bf" providerId="LiveId" clId="{88F2A1E2-F840-442B-98CE-5117A8816FD2}" dt="2021-02-19T14:07:56.588" v="4774" actId="20577"/>
        <pc:sldMkLst>
          <pc:docMk/>
          <pc:sldMk cId="60192988" sldId="443"/>
        </pc:sldMkLst>
        <pc:spChg chg="mod">
          <ac:chgData name="John Spelman" userId="dd074c18dd0160bf" providerId="LiveId" clId="{88F2A1E2-F840-442B-98CE-5117A8816FD2}" dt="2021-02-19T14:07:56.588" v="4774" actId="20577"/>
          <ac:spMkLst>
            <pc:docMk/>
            <pc:sldMk cId="60192988" sldId="443"/>
            <ac:spMk id="4" creationId="{34DCEE18-F8DC-493C-9F8C-130439B50970}"/>
          </ac:spMkLst>
        </pc:spChg>
        <pc:spChg chg="mod">
          <ac:chgData name="John Spelman" userId="dd074c18dd0160bf" providerId="LiveId" clId="{88F2A1E2-F840-442B-98CE-5117A8816FD2}" dt="2021-02-18T17:09:54.846" v="2153" actId="20577"/>
          <ac:spMkLst>
            <pc:docMk/>
            <pc:sldMk cId="60192988" sldId="443"/>
            <ac:spMk id="6" creationId="{F07CAA87-035C-4BE1-9BA9-61AC0CD46EE5}"/>
          </ac:spMkLst>
        </pc:spChg>
      </pc:sldChg>
      <pc:sldChg chg="modSp add del mod">
        <pc:chgData name="John Spelman" userId="dd074c18dd0160bf" providerId="LiveId" clId="{88F2A1E2-F840-442B-98CE-5117A8816FD2}" dt="2021-02-19T14:08:20.269" v="4780" actId="20577"/>
        <pc:sldMkLst>
          <pc:docMk/>
          <pc:sldMk cId="209837200" sldId="444"/>
        </pc:sldMkLst>
        <pc:spChg chg="mod">
          <ac:chgData name="John Spelman" userId="dd074c18dd0160bf" providerId="LiveId" clId="{88F2A1E2-F840-442B-98CE-5117A8816FD2}" dt="2021-02-19T14:08:20.269" v="4780" actId="20577"/>
          <ac:spMkLst>
            <pc:docMk/>
            <pc:sldMk cId="209837200" sldId="444"/>
            <ac:spMk id="4" creationId="{34DCEE18-F8DC-493C-9F8C-130439B50970}"/>
          </ac:spMkLst>
        </pc:spChg>
        <pc:spChg chg="mod">
          <ac:chgData name="John Spelman" userId="dd074c18dd0160bf" providerId="LiveId" clId="{88F2A1E2-F840-442B-98CE-5117A8816FD2}" dt="2021-02-18T17:10:13.036" v="2158" actId="20577"/>
          <ac:spMkLst>
            <pc:docMk/>
            <pc:sldMk cId="209837200" sldId="444"/>
            <ac:spMk id="6" creationId="{F07CAA87-035C-4BE1-9BA9-61AC0CD46EE5}"/>
          </ac:spMkLst>
        </pc:spChg>
      </pc:sldChg>
      <pc:sldChg chg="modSp add mod">
        <pc:chgData name="John Spelman" userId="dd074c18dd0160bf" providerId="LiveId" clId="{88F2A1E2-F840-442B-98CE-5117A8816FD2}" dt="2021-02-18T17:28:02.606" v="3001" actId="20577"/>
        <pc:sldMkLst>
          <pc:docMk/>
          <pc:sldMk cId="77469067" sldId="445"/>
        </pc:sldMkLst>
        <pc:spChg chg="mod">
          <ac:chgData name="John Spelman" userId="dd074c18dd0160bf" providerId="LiveId" clId="{88F2A1E2-F840-442B-98CE-5117A8816FD2}" dt="2021-02-18T17:28:02.606" v="3001" actId="20577"/>
          <ac:spMkLst>
            <pc:docMk/>
            <pc:sldMk cId="77469067" sldId="445"/>
            <ac:spMk id="4" creationId="{34DCEE18-F8DC-493C-9F8C-130439B50970}"/>
          </ac:spMkLst>
        </pc:spChg>
        <pc:spChg chg="mod">
          <ac:chgData name="John Spelman" userId="dd074c18dd0160bf" providerId="LiveId" clId="{88F2A1E2-F840-442B-98CE-5117A8816FD2}" dt="2021-02-18T17:21:18.227" v="2550" actId="20577"/>
          <ac:spMkLst>
            <pc:docMk/>
            <pc:sldMk cId="77469067" sldId="445"/>
            <ac:spMk id="6" creationId="{F07CAA87-035C-4BE1-9BA9-61AC0CD46EE5}"/>
          </ac:spMkLst>
        </pc:spChg>
      </pc:sldChg>
      <pc:sldChg chg="new del">
        <pc:chgData name="John Spelman" userId="dd074c18dd0160bf" providerId="LiveId" clId="{88F2A1E2-F840-442B-98CE-5117A8816FD2}" dt="2021-02-18T17:20:57.908" v="2485" actId="680"/>
        <pc:sldMkLst>
          <pc:docMk/>
          <pc:sldMk cId="2307758351" sldId="445"/>
        </pc:sldMkLst>
      </pc:sldChg>
      <pc:sldChg chg="addSp modSp add mod ord modAnim">
        <pc:chgData name="John Spelman" userId="dd074c18dd0160bf" providerId="LiveId" clId="{88F2A1E2-F840-442B-98CE-5117A8816FD2}" dt="2021-02-19T14:00:05.790" v="4597"/>
        <pc:sldMkLst>
          <pc:docMk/>
          <pc:sldMk cId="1920130812" sldId="446"/>
        </pc:sldMkLst>
        <pc:spChg chg="mod">
          <ac:chgData name="John Spelman" userId="dd074c18dd0160bf" providerId="LiveId" clId="{88F2A1E2-F840-442B-98CE-5117A8816FD2}" dt="2021-02-19T13:59:14.877" v="4591" actId="20577"/>
          <ac:spMkLst>
            <pc:docMk/>
            <pc:sldMk cId="1920130812" sldId="446"/>
            <ac:spMk id="4" creationId="{34DCEE18-F8DC-493C-9F8C-130439B50970}"/>
          </ac:spMkLst>
        </pc:spChg>
        <pc:spChg chg="mod">
          <ac:chgData name="John Spelman" userId="dd074c18dd0160bf" providerId="LiveId" clId="{88F2A1E2-F840-442B-98CE-5117A8816FD2}" dt="2021-02-19T13:48:08.058" v="4318" actId="20577"/>
          <ac:spMkLst>
            <pc:docMk/>
            <pc:sldMk cId="1920130812" sldId="446"/>
            <ac:spMk id="6" creationId="{F07CAA87-035C-4BE1-9BA9-61AC0CD46EE5}"/>
          </ac:spMkLst>
        </pc:spChg>
        <pc:picChg chg="add mod">
          <ac:chgData name="John Spelman" userId="dd074c18dd0160bf" providerId="LiveId" clId="{88F2A1E2-F840-442B-98CE-5117A8816FD2}" dt="2021-02-19T13:56:11.479" v="4487" actId="1035"/>
          <ac:picMkLst>
            <pc:docMk/>
            <pc:sldMk cId="1920130812" sldId="446"/>
            <ac:picMk id="5" creationId="{584592BE-AD5D-48BA-BC11-F6CD46B818D8}"/>
          </ac:picMkLst>
        </pc:picChg>
        <pc:picChg chg="add mod">
          <ac:chgData name="John Spelman" userId="dd074c18dd0160bf" providerId="LiveId" clId="{88F2A1E2-F840-442B-98CE-5117A8816FD2}" dt="2021-02-19T13:56:11.479" v="4487" actId="1035"/>
          <ac:picMkLst>
            <pc:docMk/>
            <pc:sldMk cId="1920130812" sldId="446"/>
            <ac:picMk id="7" creationId="{310EE2D3-41F4-4B8B-98AF-5D4649ADE702}"/>
          </ac:picMkLst>
        </pc:picChg>
        <pc:picChg chg="add mod">
          <ac:chgData name="John Spelman" userId="dd074c18dd0160bf" providerId="LiveId" clId="{88F2A1E2-F840-442B-98CE-5117A8816FD2}" dt="2021-02-19T13:56:11.479" v="4487" actId="1035"/>
          <ac:picMkLst>
            <pc:docMk/>
            <pc:sldMk cId="1920130812" sldId="446"/>
            <ac:picMk id="8" creationId="{0A2DFBDD-BBE4-486E-9836-4FDEB8241E56}"/>
          </ac:picMkLst>
        </pc:picChg>
        <pc:picChg chg="add mod">
          <ac:chgData name="John Spelman" userId="dd074c18dd0160bf" providerId="LiveId" clId="{88F2A1E2-F840-442B-98CE-5117A8816FD2}" dt="2021-02-19T13:56:11.479" v="4487" actId="1035"/>
          <ac:picMkLst>
            <pc:docMk/>
            <pc:sldMk cId="1920130812" sldId="446"/>
            <ac:picMk id="9" creationId="{2748FC7A-0F52-4AAE-9569-7B852B5FAB6F}"/>
          </ac:picMkLst>
        </pc:picChg>
        <pc:picChg chg="add mod">
          <ac:chgData name="John Spelman" userId="dd074c18dd0160bf" providerId="LiveId" clId="{88F2A1E2-F840-442B-98CE-5117A8816FD2}" dt="2021-02-19T13:56:11.479" v="4487" actId="1035"/>
          <ac:picMkLst>
            <pc:docMk/>
            <pc:sldMk cId="1920130812" sldId="446"/>
            <ac:picMk id="10" creationId="{7F0219C3-C93D-4899-BE95-CDFB0616C6EF}"/>
          </ac:picMkLst>
        </pc:picChg>
        <pc:picChg chg="add mod">
          <ac:chgData name="John Spelman" userId="dd074c18dd0160bf" providerId="LiveId" clId="{88F2A1E2-F840-442B-98CE-5117A8816FD2}" dt="2021-02-19T13:56:11.479" v="4487" actId="1035"/>
          <ac:picMkLst>
            <pc:docMk/>
            <pc:sldMk cId="1920130812" sldId="446"/>
            <ac:picMk id="11" creationId="{CD92488C-B6F0-4359-8054-1C854167EB46}"/>
          </ac:picMkLst>
        </pc:picChg>
      </pc:sldChg>
      <pc:sldChg chg="modSp add mod">
        <pc:chgData name="John Spelman" userId="dd074c18dd0160bf" providerId="LiveId" clId="{88F2A1E2-F840-442B-98CE-5117A8816FD2}" dt="2021-02-18T17:29:21.696" v="3137" actId="20577"/>
        <pc:sldMkLst>
          <pc:docMk/>
          <pc:sldMk cId="2854279148" sldId="447"/>
        </pc:sldMkLst>
        <pc:spChg chg="mod">
          <ac:chgData name="John Spelman" userId="dd074c18dd0160bf" providerId="LiveId" clId="{88F2A1E2-F840-442B-98CE-5117A8816FD2}" dt="2021-02-18T17:29:21.696" v="3137" actId="20577"/>
          <ac:spMkLst>
            <pc:docMk/>
            <pc:sldMk cId="2854279148" sldId="447"/>
            <ac:spMk id="4" creationId="{34DCEE18-F8DC-493C-9F8C-130439B50970}"/>
          </ac:spMkLst>
        </pc:spChg>
        <pc:spChg chg="mod">
          <ac:chgData name="John Spelman" userId="dd074c18dd0160bf" providerId="LiveId" clId="{88F2A1E2-F840-442B-98CE-5117A8816FD2}" dt="2021-02-18T17:29:05.633" v="3136" actId="20577"/>
          <ac:spMkLst>
            <pc:docMk/>
            <pc:sldMk cId="2854279148" sldId="447"/>
            <ac:spMk id="6" creationId="{F07CAA87-035C-4BE1-9BA9-61AC0CD46EE5}"/>
          </ac:spMkLst>
        </pc:spChg>
      </pc:sldChg>
      <pc:sldChg chg="modSp add mod">
        <pc:chgData name="John Spelman" userId="dd074c18dd0160bf" providerId="LiveId" clId="{88F2A1E2-F840-442B-98CE-5117A8816FD2}" dt="2021-02-18T19:13:04.834" v="3613" actId="20577"/>
        <pc:sldMkLst>
          <pc:docMk/>
          <pc:sldMk cId="2786195766" sldId="448"/>
        </pc:sldMkLst>
        <pc:spChg chg="mod">
          <ac:chgData name="John Spelman" userId="dd074c18dd0160bf" providerId="LiveId" clId="{88F2A1E2-F840-442B-98CE-5117A8816FD2}" dt="2021-02-18T19:12:42.164" v="3567" actId="20577"/>
          <ac:spMkLst>
            <pc:docMk/>
            <pc:sldMk cId="2786195766" sldId="448"/>
            <ac:spMk id="4" creationId="{34DCEE18-F8DC-493C-9F8C-130439B50970}"/>
          </ac:spMkLst>
        </pc:spChg>
        <pc:spChg chg="mod">
          <ac:chgData name="John Spelman" userId="dd074c18dd0160bf" providerId="LiveId" clId="{88F2A1E2-F840-442B-98CE-5117A8816FD2}" dt="2021-02-18T19:13:04.834" v="3613" actId="20577"/>
          <ac:spMkLst>
            <pc:docMk/>
            <pc:sldMk cId="2786195766" sldId="448"/>
            <ac:spMk id="6" creationId="{F07CAA87-035C-4BE1-9BA9-61AC0CD46EE5}"/>
          </ac:spMkLst>
        </pc:spChg>
      </pc:sldChg>
    </pc:docChg>
  </pc:docChgLst>
  <pc:docChgLst>
    <pc:chgData name="Simms, Marcia (FTA)" userId="S::marcia.simms@ad.dot.gov::7b845034-58a9-42e7-bb83-20c392f787ec" providerId="AD" clId="Web-{391FB99F-1062-B000-DC38-31EF5FAA4D67}"/>
    <pc:docChg chg="modSld">
      <pc:chgData name="Simms, Marcia (FTA)" userId="S::marcia.simms@ad.dot.gov::7b845034-58a9-42e7-bb83-20c392f787ec" providerId="AD" clId="Web-{391FB99F-1062-B000-DC38-31EF5FAA4D67}" dt="2021-03-29T20:58:12.835" v="6" actId="20577"/>
      <pc:docMkLst>
        <pc:docMk/>
      </pc:docMkLst>
      <pc:sldChg chg="modSp">
        <pc:chgData name="Simms, Marcia (FTA)" userId="S::marcia.simms@ad.dot.gov::7b845034-58a9-42e7-bb83-20c392f787ec" providerId="AD" clId="Web-{391FB99F-1062-B000-DC38-31EF5FAA4D67}" dt="2021-03-29T20:58:02.678" v="2" actId="20577"/>
        <pc:sldMkLst>
          <pc:docMk/>
          <pc:sldMk cId="1767295217" sldId="414"/>
        </pc:sldMkLst>
        <pc:spChg chg="mod">
          <ac:chgData name="Simms, Marcia (FTA)" userId="S::marcia.simms@ad.dot.gov::7b845034-58a9-42e7-bb83-20c392f787ec" providerId="AD" clId="Web-{391FB99F-1062-B000-DC38-31EF5FAA4D67}" dt="2021-03-29T20:58:02.678" v="2" actId="20577"/>
          <ac:spMkLst>
            <pc:docMk/>
            <pc:sldMk cId="1767295217" sldId="414"/>
            <ac:spMk id="4" creationId="{34DCEE18-F8DC-493C-9F8C-130439B50970}"/>
          </ac:spMkLst>
        </pc:spChg>
      </pc:sldChg>
      <pc:sldChg chg="modSp">
        <pc:chgData name="Simms, Marcia (FTA)" userId="S::marcia.simms@ad.dot.gov::7b845034-58a9-42e7-bb83-20c392f787ec" providerId="AD" clId="Web-{391FB99F-1062-B000-DC38-31EF5FAA4D67}" dt="2021-03-29T20:58:12.835" v="6" actId="20577"/>
        <pc:sldMkLst>
          <pc:docMk/>
          <pc:sldMk cId="1904619206" sldId="428"/>
        </pc:sldMkLst>
        <pc:spChg chg="mod">
          <ac:chgData name="Simms, Marcia (FTA)" userId="S::marcia.simms@ad.dot.gov::7b845034-58a9-42e7-bb83-20c392f787ec" providerId="AD" clId="Web-{391FB99F-1062-B000-DC38-31EF5FAA4D67}" dt="2021-03-29T20:58:12.835" v="6" actId="20577"/>
          <ac:spMkLst>
            <pc:docMk/>
            <pc:sldMk cId="1904619206" sldId="428"/>
            <ac:spMk id="4" creationId="{34DCEE18-F8DC-493C-9F8C-130439B5097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1DC33813-86A8-492A-AE12-98AAEACF43FF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32BDEEE6-70E4-425C-905B-2A4AC3985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81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C212F185-B6B5-4E3A-AD87-2FF3BCD1997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757" tIns="46378" rIns="92757" bIns="4637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74FDF521-A8C0-47CF-B688-3383CB252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0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lIns="91427" tIns="45713" rIns="91427" bIns="45713"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62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42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13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46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18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421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243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03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948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583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96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244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428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018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512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12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804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948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209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246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423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61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685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385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8172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49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30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71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56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4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63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0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TA_slide3_edit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4" y="0"/>
            <a:ext cx="914328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8713" y="2406759"/>
            <a:ext cx="4395788" cy="1050303"/>
          </a:xfrm>
        </p:spPr>
        <p:txBody>
          <a:bodyPr anchor="t"/>
          <a:lstStyle>
            <a:lvl1pPr algn="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8713" y="3656233"/>
            <a:ext cx="4395788" cy="972949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1860"/>
            <a:ext cx="2057400" cy="55643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61860"/>
            <a:ext cx="6019800" cy="5564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>
                <a:solidFill>
                  <a:srgbClr val="395B74"/>
                </a:solidFill>
                <a:latin typeface="Gill Sans MT" panose="020B0502020104020203" pitchFamily="34" charset="0"/>
                <a:cs typeface="Gill Sans MT" panose="020B05020201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Gill Sans MT" pitchFamily="34" charset="0"/>
              </a:defRPr>
            </a:lvl1pPr>
            <a:lvl2pPr>
              <a:defRPr sz="2200">
                <a:latin typeface="Gill Sans MT" pitchFamily="34" charset="0"/>
              </a:defRPr>
            </a:lvl2pPr>
            <a:lvl3pPr>
              <a:defRPr sz="2000">
                <a:latin typeface="Gill Sans MT" pitchFamily="34" charset="0"/>
              </a:defRPr>
            </a:lvl3pPr>
            <a:lvl4pPr>
              <a:defRPr sz="1800">
                <a:latin typeface="Gill Sans MT" pitchFamily="34" charset="0"/>
              </a:defRPr>
            </a:lvl4pPr>
            <a:lvl5pPr>
              <a:defRPr sz="1600">
                <a:latin typeface="Gill Sans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0A00CB-2C12-43BD-8097-0EF59CD27AF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ＭＳ Ｐゴシック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00A00CB-2C12-43BD-8097-0EF59CD27AF0}" type="slidenum">
              <a:rPr lang="en-US" smtClean="0">
                <a:latin typeface="Gill Sans MT" pitchFamily="34" charset="0"/>
              </a:rPr>
              <a:pPr>
                <a:defRPr/>
              </a:pPr>
              <a:t>‹#›</a:t>
            </a:fld>
            <a:endParaRPr lang="en-US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908"/>
            <a:ext cx="8229600" cy="9327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00A00CB-2C12-43BD-8097-0EF59CD27AF0}" type="slidenum">
              <a:rPr lang="en-US" smtClean="0">
                <a:latin typeface="Gill Sans MT" pitchFamily="34" charset="0"/>
              </a:rPr>
              <a:pPr>
                <a:defRPr/>
              </a:pPr>
              <a:t>‹#›</a:t>
            </a:fld>
            <a:endParaRPr lang="en-US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36562"/>
            <a:ext cx="822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header4-01-01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88"/>
            <a:ext cx="9144000" cy="473273"/>
          </a:xfrm>
          <a:prstGeom prst="rect">
            <a:avLst/>
          </a:prstGeom>
        </p:spPr>
      </p:pic>
      <p:pic>
        <p:nvPicPr>
          <p:cNvPr id="6" name="Picture 5" descr="FTA_footer-01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6047680"/>
            <a:ext cx="9144000" cy="830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100" b="1" i="0" kern="1200" baseline="0">
          <a:solidFill>
            <a:srgbClr val="395B74"/>
          </a:solidFill>
          <a:latin typeface="Arial Unicode MS" pitchFamily="34" charset="-128"/>
          <a:ea typeface="ＭＳ Ｐゴシック" charset="-128"/>
          <a:cs typeface="Raav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it-safety.fta.dot.gov/DrugAndAlcohol/Tools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jspelman@cahillswift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686296" y="2047875"/>
            <a:ext cx="5764668" cy="3937289"/>
          </a:xfrm>
        </p:spPr>
        <p:txBody>
          <a:bodyPr rtlCol="0"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DOT Test Refusals </a:t>
            </a:r>
            <a:br>
              <a:rPr lang="en-US" sz="36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36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36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John Spelman</a:t>
            </a:r>
            <a:b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Cahill Swift</a:t>
            </a:r>
            <a:b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FTA Drug and </a:t>
            </a:r>
            <a:r>
              <a:rPr lang="en-US" sz="2400" dirty="0" smtClean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Alcohol Program</a:t>
            </a:r>
            <a: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National Conference</a:t>
            </a:r>
            <a:b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May 14, 2021</a:t>
            </a:r>
            <a:r>
              <a:rPr lang="en-US" sz="27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7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18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18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0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0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18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18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18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18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19621" y="669314"/>
            <a:ext cx="571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endParaRPr lang="en-US" sz="4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79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Investigating Potential Refusals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>
                <a:latin typeface="Gill Sans MT"/>
                <a:ea typeface="ＭＳ Ｐゴシック"/>
              </a:rPr>
              <a:t>Some refusals typically require more verification efforts than others.</a:t>
            </a:r>
            <a:endParaRPr lang="en-US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>
                <a:latin typeface="Gill Sans MT"/>
                <a:ea typeface="ＭＳ Ｐゴシック"/>
              </a:rPr>
              <a:t>These involve MORE people who are involved in the process:</a:t>
            </a:r>
            <a:endParaRPr lang="en-US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/>
              <a:t>Supervisor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/>
              <a:t>Collector/Technician or site staff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/>
              <a:t>Employee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/>
              <a:t>MRO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40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Supervisors &amp; Refusals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Gill Sans MT"/>
                <a:ea typeface="ＭＳ Ｐゴシック"/>
              </a:rPr>
              <a:t>The individual notifying the employee of their requirement to test starts the process (</a:t>
            </a:r>
            <a:r>
              <a:rPr lang="en-US" i="1">
                <a:latin typeface="Gill Sans MT"/>
                <a:ea typeface="ＭＳ Ｐゴシック"/>
              </a:rPr>
              <a:t>different for pre-employment tests</a:t>
            </a:r>
            <a:r>
              <a:rPr lang="en-US">
                <a:latin typeface="Gill Sans MT"/>
                <a:ea typeface="ＭＳ Ｐゴシック"/>
              </a:rPr>
              <a:t>).</a:t>
            </a:r>
            <a:endParaRPr lang="en-US"/>
          </a:p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Must be aware of the requirement to report prohibited behaviors.</a:t>
            </a:r>
            <a:endParaRPr lang="en-US"/>
          </a:p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May also be transporting employee.</a:t>
            </a:r>
            <a:endParaRPr lang="en-US"/>
          </a:p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Supervisor reports the behavior to the DER for final determination.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58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Collectors &amp; Refusals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Collection site personnel must </a:t>
            </a:r>
            <a:r>
              <a:rPr lang="en-US" b="1">
                <a:latin typeface="Gill Sans MT"/>
                <a:ea typeface="ＭＳ Ｐゴシック"/>
              </a:rPr>
              <a:t>only</a:t>
            </a:r>
            <a:r>
              <a:rPr lang="en-US">
                <a:latin typeface="Gill Sans MT"/>
                <a:ea typeface="ＭＳ Ｐゴシック"/>
              </a:rPr>
              <a:t> describe the </a:t>
            </a:r>
            <a:r>
              <a:rPr lang="en-US" b="1">
                <a:latin typeface="Gill Sans MT"/>
                <a:ea typeface="ＭＳ Ｐゴシック"/>
              </a:rPr>
              <a:t>facts</a:t>
            </a:r>
            <a:r>
              <a:rPr lang="en-US">
                <a:latin typeface="Gill Sans MT"/>
                <a:ea typeface="ＭＳ Ｐゴシック"/>
              </a:rPr>
              <a:t> of what occurred.</a:t>
            </a:r>
            <a:endParaRPr lang="en-US"/>
          </a:p>
          <a:p>
            <a:endParaRPr lang="en-US"/>
          </a:p>
          <a:p>
            <a:endParaRPr lang="en-US"/>
          </a:p>
          <a:p>
            <a:r>
              <a:rPr lang="en-US" b="1">
                <a:latin typeface="Gill Sans MT"/>
                <a:ea typeface="ＭＳ Ｐゴシック"/>
              </a:rPr>
              <a:t>You</a:t>
            </a:r>
            <a:r>
              <a:rPr lang="en-US">
                <a:latin typeface="Gill Sans MT"/>
                <a:ea typeface="ＭＳ Ｐゴシック"/>
              </a:rPr>
              <a:t> (the DER) make the final determination.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69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Collectors &amp; Refusals, continued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>
                <a:latin typeface="Gill Sans MT"/>
                <a:ea typeface="ＭＳ Ｐゴシック"/>
              </a:rPr>
              <a:t>Proper documentation is critical:</a:t>
            </a:r>
            <a:endParaRPr lang="en-US" sz="2000" b="1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/>
              <a:t>Section 40.191(d) states: "As a collector </a:t>
            </a:r>
            <a:r>
              <a:rPr lang="en-US" sz="1800">
                <a:solidFill>
                  <a:schemeClr val="bg1">
                    <a:lumMod val="65000"/>
                  </a:schemeClr>
                </a:solidFill>
              </a:rPr>
              <a:t>or an MRO</a:t>
            </a:r>
            <a:r>
              <a:rPr lang="en-US" sz="1800"/>
              <a:t>, </a:t>
            </a:r>
            <a:r>
              <a:rPr lang="en-US" sz="1800" b="1"/>
              <a:t>when an employee refuses to participate</a:t>
            </a:r>
            <a:r>
              <a:rPr lang="en-US" sz="1800"/>
              <a:t> </a:t>
            </a:r>
            <a:r>
              <a:rPr lang="en-US" sz="1800" b="1"/>
              <a:t>in the </a:t>
            </a:r>
            <a:r>
              <a:rPr lang="en-US" sz="1800"/>
              <a:t>part of the </a:t>
            </a:r>
            <a:r>
              <a:rPr lang="en-US" sz="1800" b="1"/>
              <a:t>testing process </a:t>
            </a:r>
            <a:r>
              <a:rPr lang="en-US" sz="1800">
                <a:solidFill>
                  <a:schemeClr val="bg1">
                    <a:lumMod val="65000"/>
                  </a:schemeClr>
                </a:solidFill>
              </a:rPr>
              <a:t>in which you are involved, </a:t>
            </a:r>
            <a:r>
              <a:rPr lang="en-US" sz="1800" b="1"/>
              <a:t>you must terminate</a:t>
            </a:r>
            <a:r>
              <a:rPr lang="en-US" sz="1800"/>
              <a:t> </a:t>
            </a:r>
            <a:r>
              <a:rPr lang="en-US" sz="1800">
                <a:solidFill>
                  <a:schemeClr val="bg1">
                    <a:lumMod val="65000"/>
                  </a:schemeClr>
                </a:solidFill>
              </a:rPr>
              <a:t>the portion of </a:t>
            </a:r>
            <a:r>
              <a:rPr lang="en-US" sz="1800" b="1"/>
              <a:t>the testing process </a:t>
            </a:r>
            <a:r>
              <a:rPr lang="en-US" sz="1800">
                <a:solidFill>
                  <a:schemeClr val="bg1">
                    <a:lumMod val="65000"/>
                  </a:schemeClr>
                </a:solidFill>
              </a:rPr>
              <a:t>in which you are involved, </a:t>
            </a:r>
            <a:r>
              <a:rPr lang="en-US" sz="1800" b="1"/>
              <a:t>document the refusal on the CCF (including, in the case of the collector, printing the employee's name on Copy 2 of the CCF), immediately notify the DER by any means </a:t>
            </a:r>
            <a:r>
              <a:rPr lang="en-US" sz="1800">
                <a:solidFill>
                  <a:schemeClr val="bg1">
                    <a:lumMod val="65000"/>
                  </a:schemeClr>
                </a:solidFill>
              </a:rPr>
              <a:t>(e.g., telephone or secure fax machine) that ensures that the refusal notification is immediately received. As a referral physician (e.g., physician evaluating a shy bladder condition or a claim of a legitimate medical explanation in a validity testing situation), you must notify the MRO, who in turn will notify the DER.“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/>
              <a:t>Section 40.191(d)(1) states: "</a:t>
            </a:r>
            <a:r>
              <a:rPr lang="en-US" sz="1800" b="1"/>
              <a:t>As the collector, you must note the refusal in the Remarks line (Step 2), and sign and date the CCF.</a:t>
            </a:r>
            <a:endParaRPr lang="en-US" sz="1000" b="1"/>
          </a:p>
          <a:p>
            <a:pPr marL="0" indent="0">
              <a:buNone/>
            </a:pPr>
            <a:r>
              <a:rPr lang="en-US" sz="2000" b="1"/>
              <a:t>NOTE – employers may sometimes need additional documentation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64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Refusal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pPr marL="0" indent="0">
              <a:buNone/>
            </a:pPr>
            <a:r>
              <a:rPr lang="en-US"/>
              <a:t>Fail to appear for any test (except a pre-employment test) within a reasonable time, when directed to report.</a:t>
            </a:r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 i="1"/>
              <a:t>Decision Maker</a:t>
            </a:r>
            <a:r>
              <a:rPr lang="en-US"/>
              <a:t>: Employer (after review of collection site documentation)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80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Refusal 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pPr marL="0" indent="0">
              <a:buNone/>
            </a:pPr>
            <a:r>
              <a:rPr lang="en-US"/>
              <a:t>Fail to remain at the testing site until the testing process is complete. An employee who leaves the testing site before the testing process commences for a pre-employment test has not refused to test.</a:t>
            </a:r>
          </a:p>
          <a:p>
            <a:endParaRPr lang="en-US"/>
          </a:p>
          <a:p>
            <a:pPr marL="0" indent="0">
              <a:buNone/>
            </a:pPr>
            <a:r>
              <a:rPr lang="en-US" i="1"/>
              <a:t>Decision Maker</a:t>
            </a:r>
            <a:r>
              <a:rPr lang="en-US"/>
              <a:t>: Employer (after review of collection site documentation)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91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Refusal 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pPr marL="0" indent="0">
              <a:buNone/>
            </a:pPr>
            <a:r>
              <a:rPr lang="en-US">
                <a:latin typeface="Gill Sans MT"/>
                <a:ea typeface="ＭＳ Ｐゴシック"/>
              </a:rPr>
              <a:t>Fail to attempt to provide a breath or urine specimen. An employee who does not provide a urine or breath specimen because he or she has left the testing site before the testing process commenced for a pre-employment test has not refused to test.</a:t>
            </a:r>
          </a:p>
          <a:p>
            <a:endParaRPr lang="en-US"/>
          </a:p>
          <a:p>
            <a:pPr marL="0" indent="0">
              <a:buNone/>
            </a:pPr>
            <a:r>
              <a:rPr lang="en-US" i="1"/>
              <a:t>Decision Maker: </a:t>
            </a:r>
            <a:r>
              <a:rPr lang="en-US"/>
              <a:t>Employer (after review of collection site documentation)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26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Refusal 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pPr marL="0" indent="0">
              <a:buNone/>
            </a:pPr>
            <a:r>
              <a:rPr lang="en-US"/>
              <a:t>In the case of a directly-observed or monitored urine drug collection, fail to permit monitoring or observation of your provision of a specimen.</a:t>
            </a:r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 i="1"/>
              <a:t>Decision Maker</a:t>
            </a:r>
            <a:r>
              <a:rPr lang="en-US"/>
              <a:t>: Employer (after review of collection site documentation)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14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Refusal 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pPr marL="0" indent="0">
              <a:buNone/>
            </a:pPr>
            <a:r>
              <a:rPr lang="en-US"/>
              <a:t>Fail to provide a sufficient quantity of urine or breath without a valid medical explanation.</a:t>
            </a:r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 i="1"/>
              <a:t>Decision Maker for Drug Tests: </a:t>
            </a:r>
            <a:r>
              <a:rPr lang="en-US"/>
              <a:t>MRO</a:t>
            </a:r>
          </a:p>
          <a:p>
            <a:pPr marL="0" indent="0">
              <a:buNone/>
            </a:pPr>
            <a:r>
              <a:rPr lang="en-US" i="1"/>
              <a:t>Decision Maker for Alcohol Tests: </a:t>
            </a:r>
            <a:r>
              <a:rPr lang="en-US"/>
              <a:t>Evaluating Physician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52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Refusal 6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pPr marL="0" indent="0">
              <a:buNone/>
            </a:pPr>
            <a:r>
              <a:rPr lang="en-US"/>
              <a:t>Fail or decline to take a second test as directed by the collector or the employer for drug testing.</a:t>
            </a:r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 i="1"/>
              <a:t>Decision Maker: </a:t>
            </a:r>
            <a:r>
              <a:rPr lang="en-US"/>
              <a:t>Employer (after review of collection site documentation)</a:t>
            </a:r>
          </a:p>
        </p:txBody>
      </p:sp>
    </p:spTree>
    <p:extLst>
      <p:ext uri="{BB962C8B-B14F-4D97-AF65-F5344CB8AC3E}">
        <p14:creationId xmlns:p14="http://schemas.microsoft.com/office/powerpoint/2010/main" val="255375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John Spelman – Cahill Swift, Boston, 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7106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Refusal 7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pPr marL="0" indent="0">
              <a:buNone/>
            </a:pPr>
            <a:r>
              <a:rPr lang="en-US"/>
              <a:t>Fail to undergo a medical evaluation as required by the MRO or the employer’s Designated Employer Representative (DER).</a:t>
            </a:r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 i="1"/>
              <a:t>Decision Maker: </a:t>
            </a:r>
            <a:r>
              <a:rPr lang="en-US"/>
              <a:t>MRO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9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Refusal 8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pPr marL="0" indent="0">
              <a:buNone/>
            </a:pPr>
            <a:r>
              <a:rPr lang="en-US"/>
              <a:t>Fail to cooperate with any part of the testing process.</a:t>
            </a:r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 i="1"/>
              <a:t>Decision Maker: </a:t>
            </a:r>
            <a:r>
              <a:rPr lang="en-US"/>
              <a:t>Employer (after review of collector documentation)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31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Refusal 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pPr marL="0" indent="0">
              <a:buNone/>
            </a:pPr>
            <a:r>
              <a:rPr lang="en-US"/>
              <a:t>Fail to follow an observer’s instructions to raise and lower clothing and turn around during a directly-observed test.</a:t>
            </a:r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 i="1"/>
              <a:t>Decision Maker</a:t>
            </a:r>
            <a:r>
              <a:rPr lang="en-US"/>
              <a:t>: Employer (after review of collector documentation)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64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Refusal 10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pPr marL="0" indent="0">
              <a:buNone/>
            </a:pPr>
            <a:r>
              <a:rPr lang="en-US"/>
              <a:t>Possess or wear a prosthetic or other device used to tamper with the collection process.</a:t>
            </a:r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 i="1"/>
              <a:t>Decision Maker: </a:t>
            </a:r>
            <a:r>
              <a:rPr lang="en-US"/>
              <a:t>Employer (after review of collector documentation)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2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Refusal 11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pPr marL="0" indent="0">
              <a:buNone/>
            </a:pPr>
            <a:r>
              <a:rPr lang="en-US"/>
              <a:t>Admit to the adulteration or substitution of a specimen to the collector.</a:t>
            </a:r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 i="1"/>
              <a:t>Decision Maker: </a:t>
            </a:r>
            <a:r>
              <a:rPr lang="en-US"/>
              <a:t>Employer (after review of collector documentation)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3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Refusal 12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pPr marL="0" indent="0">
              <a:buNone/>
            </a:pPr>
            <a:r>
              <a:rPr lang="en-US"/>
              <a:t>Refuse to sign the certification at Step 2 of the Alcohol Testing Form (ATF).</a:t>
            </a:r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 i="1"/>
              <a:t>Decision Maker: </a:t>
            </a:r>
            <a:r>
              <a:rPr lang="en-US"/>
              <a:t>Employer (after review of collector documentation)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4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Refusal 13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Fail to remain readily available following an accident.</a:t>
            </a:r>
          </a:p>
          <a:p>
            <a:endParaRPr lang="en-US"/>
          </a:p>
          <a:p>
            <a:pPr marL="0" indent="0">
              <a:buNone/>
            </a:pPr>
            <a:r>
              <a:rPr lang="en-US" u="sng"/>
              <a:t>Important exception from 655.44(e): </a:t>
            </a:r>
            <a:r>
              <a:rPr lang="en-US"/>
              <a:t>Nothing in this section shall be construed to require the delay of necessary medical attention for the injured following an accident or to prohibit a covered employee from leaving the scene of an accident for the period necessary to obtain assistance in responding to the accident or to obtain necessary emergency medical care.</a:t>
            </a:r>
          </a:p>
          <a:p>
            <a:endParaRPr lang="en-US"/>
          </a:p>
          <a:p>
            <a:pPr marL="0" indent="0">
              <a:buNone/>
            </a:pPr>
            <a:r>
              <a:rPr lang="en-US" i="1"/>
              <a:t>Decision Maker: </a:t>
            </a:r>
            <a:r>
              <a:rPr lang="en-US"/>
              <a:t>Employer</a:t>
            </a:r>
          </a:p>
        </p:txBody>
      </p:sp>
    </p:spTree>
    <p:extLst>
      <p:ext uri="{BB962C8B-B14F-4D97-AF65-F5344CB8AC3E}">
        <p14:creationId xmlns:p14="http://schemas.microsoft.com/office/powerpoint/2010/main" val="60192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Refusal 14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pPr marL="0" indent="0">
              <a:buNone/>
            </a:pPr>
            <a:r>
              <a:rPr lang="en-US"/>
              <a:t>As a covered employee, if the MRO reports that you have a verified adulterated or substituted test result, you have refused to take a drug test.</a:t>
            </a:r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 i="1"/>
              <a:t>Decision Maker: </a:t>
            </a:r>
            <a:r>
              <a:rPr lang="en-US"/>
              <a:t>MRO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72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Clear Policy Language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Policies must clearly and accurately state DOT’s refusal categories.</a:t>
            </a:r>
            <a:endParaRPr lang="en-US"/>
          </a:p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Employees need to know what they can and cannot do.</a:t>
            </a:r>
            <a:endParaRPr lang="en-US"/>
          </a:p>
          <a:p>
            <a:endParaRPr lang="en-US"/>
          </a:p>
          <a:p>
            <a:r>
              <a:rPr lang="en-US"/>
              <a:t>FTA’s free policy builder offers a list of refusals with compliant language:</a:t>
            </a:r>
          </a:p>
          <a:p>
            <a:pPr lvl="1"/>
            <a:r>
              <a:rPr lang="en-US">
                <a:hlinkClick r:id="rId3"/>
              </a:rPr>
              <a:t>https://transit-safety.fta.dot.gov/DrugAndAlcohol/Tools</a:t>
            </a:r>
            <a:r>
              <a:rPr lang="en-US"/>
              <a:t> 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062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Refusal:  What to do?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MRO-decided refusals are typically clear-cut.</a:t>
            </a:r>
            <a:endParaRPr lang="en-US"/>
          </a:p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Employer-decided refusals:</a:t>
            </a:r>
            <a:endParaRPr lang="en-US"/>
          </a:p>
          <a:p>
            <a:pPr lvl="1"/>
            <a:r>
              <a:rPr lang="en-US"/>
              <a:t>Investigate case to gather all facts</a:t>
            </a:r>
          </a:p>
          <a:p>
            <a:pPr lvl="1"/>
            <a:r>
              <a:rPr lang="en-US"/>
              <a:t>Match the actions with an actual federal/regulatory citation</a:t>
            </a:r>
          </a:p>
          <a:p>
            <a:pPr lvl="1"/>
            <a:r>
              <a:rPr lang="en-US"/>
              <a:t>If you can’t match it to a citation, it isn’t a DOT refusal</a:t>
            </a:r>
          </a:p>
        </p:txBody>
      </p:sp>
    </p:spTree>
    <p:extLst>
      <p:ext uri="{BB962C8B-B14F-4D97-AF65-F5344CB8AC3E}">
        <p14:creationId xmlns:p14="http://schemas.microsoft.com/office/powerpoint/2010/main" val="1169696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Refusals Are Violations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Equivalent to a positive drug test.</a:t>
            </a:r>
            <a:endParaRPr lang="en-US"/>
          </a:p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Equivalent to an alcohol result of 0.04 or greater.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952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Refusal:  What to do?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Examine ATF, CCF and MRO-verified result for errors:</a:t>
            </a:r>
            <a:endParaRPr lang="en-US"/>
          </a:p>
          <a:p>
            <a:pPr lvl="1"/>
            <a:r>
              <a:rPr lang="en-US"/>
              <a:t>Fatal flaw? Not a refusal.</a:t>
            </a:r>
          </a:p>
          <a:p>
            <a:pPr lvl="1"/>
            <a:r>
              <a:rPr lang="en-US"/>
              <a:t>Correctable error? Fix it.</a:t>
            </a:r>
          </a:p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Ensure case is accurately and thoroughly documented.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411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Pitfalls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Confusion of DOT vs. Non-DOT.</a:t>
            </a:r>
            <a:endParaRPr lang="en-US"/>
          </a:p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Intake forms at the collection site.</a:t>
            </a:r>
            <a:endParaRPr lang="en-US"/>
          </a:p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Unclear account of interactions between collector and donor.</a:t>
            </a:r>
            <a:endParaRPr lang="en-US"/>
          </a:p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Well-meaning collectors giving bad instructions.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888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Documentation Matters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The collector reports “John had a shy bladder and refused.”</a:t>
            </a:r>
          </a:p>
          <a:p>
            <a:r>
              <a:rPr lang="en-US"/>
              <a:t>Too vague</a:t>
            </a:r>
          </a:p>
          <a:p>
            <a:pPr lvl="2"/>
            <a:endParaRPr lang="en-US"/>
          </a:p>
          <a:p>
            <a:pPr marL="0" indent="0">
              <a:buNone/>
            </a:pPr>
            <a:r>
              <a:rPr lang="en-US"/>
              <a:t>The collector reports “I started John’s test at 1:30pm when he made a first attempt and did not produce a specimen. I advised him he had three hours and could drink up to 40 ounces of fluid. He accepted a 10-ounce water bottle. At 2:30pm, he attempted a second time and did not produce a specimen. At that time, he said he needed to go home to pick up his daughter and left the clinic. I immediately called the DER to let them know.”</a:t>
            </a:r>
          </a:p>
          <a:p>
            <a:r>
              <a:rPr lang="en-US"/>
              <a:t>Allows DER to understand and evaluate events</a:t>
            </a:r>
          </a:p>
        </p:txBody>
      </p:sp>
    </p:spTree>
    <p:extLst>
      <p:ext uri="{BB962C8B-B14F-4D97-AF65-F5344CB8AC3E}">
        <p14:creationId xmlns:p14="http://schemas.microsoft.com/office/powerpoint/2010/main" val="4938871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Documentation Matters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Gill Sans MT"/>
                <a:ea typeface="ＭＳ Ｐゴシック"/>
              </a:rPr>
              <a:t>Records related to FTA refusals must be maintained for at least five years.</a:t>
            </a:r>
            <a:endParaRPr lang="en-US"/>
          </a:p>
          <a:p>
            <a:pPr lvl="3"/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If the DER can’t read the documentation and understand the specifics of a case, neither can anyone else.</a:t>
            </a:r>
            <a:endParaRPr lang="en-US"/>
          </a:p>
          <a:p>
            <a:pPr lvl="3"/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Other interested parties include:</a:t>
            </a:r>
            <a:endParaRPr lang="en-US"/>
          </a:p>
          <a:p>
            <a:pPr lvl="1"/>
            <a:r>
              <a:rPr lang="en-US"/>
              <a:t>FTA’s auditors</a:t>
            </a:r>
          </a:p>
          <a:p>
            <a:pPr lvl="1"/>
            <a:r>
              <a:rPr lang="en-US"/>
              <a:t>Future employers</a:t>
            </a:r>
          </a:p>
          <a:p>
            <a:pPr lvl="1"/>
            <a:r>
              <a:rPr lang="en-US"/>
              <a:t>Substance Abuse Professionals</a:t>
            </a:r>
          </a:p>
          <a:p>
            <a:pPr lvl="1"/>
            <a:r>
              <a:rPr lang="en-US"/>
              <a:t>Attorneys</a:t>
            </a:r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748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482585"/>
              </p:ext>
            </p:extLst>
          </p:nvPr>
        </p:nvGraphicFramePr>
        <p:xfrm>
          <a:off x="1303867" y="2103120"/>
          <a:ext cx="6536266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36266">
                  <a:extLst>
                    <a:ext uri="{9D8B030D-6E8A-4147-A177-3AD203B41FA5}">
                      <a16:colId xmlns:a16="http://schemas.microsoft.com/office/drawing/2014/main" val="22238233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Gill Sans MT" panose="020B0502020104020203" pitchFamily="34" charset="0"/>
                        </a:rPr>
                        <a:t>John Spelman</a:t>
                      </a:r>
                    </a:p>
                    <a:p>
                      <a:pPr algn="ctr"/>
                      <a:r>
                        <a:rPr lang="en-US" sz="2400" dirty="0">
                          <a:latin typeface="Gill Sans MT" panose="020B0502020104020203" pitchFamily="34" charset="0"/>
                        </a:rPr>
                        <a:t>Cahill Swift</a:t>
                      </a:r>
                    </a:p>
                    <a:p>
                      <a:pPr algn="ctr"/>
                      <a:r>
                        <a:rPr lang="en-US" sz="2400" dirty="0">
                          <a:latin typeface="Gill Sans MT" panose="020B0502020104020203" pitchFamily="34" charset="0"/>
                        </a:rPr>
                        <a:t>(617) 314-9208 ext. 4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  <a:hlinkClick r:id="rId2"/>
                        </a:rPr>
                        <a:t>jspelman@cahillswift.com</a:t>
                      </a:r>
                      <a:r>
                        <a:rPr lang="en-US" sz="2400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endParaRPr lang="en-US" sz="24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56746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Refusal Consequences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Immediate removal from safety-sensitive duties.</a:t>
            </a:r>
            <a:endParaRPr lang="en-US"/>
          </a:p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Referral to local Substance Abuse Professionals.</a:t>
            </a:r>
            <a:endParaRPr lang="en-US"/>
          </a:p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Employee prohibited from safety-sensitive functions until completing Part 40’s Return-to-Duty process.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1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Importance of Making the Right Call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DOT test refusals are carefully defined.</a:t>
            </a:r>
            <a:endParaRPr lang="en-US"/>
          </a:p>
          <a:p>
            <a:pPr lvl="2"/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Employers must understand what they are.</a:t>
            </a:r>
            <a:endParaRPr lang="en-US"/>
          </a:p>
          <a:p>
            <a:pPr lvl="1"/>
            <a:r>
              <a:rPr lang="en-US">
                <a:latin typeface="Gill Sans MT"/>
                <a:ea typeface="ＭＳ Ｐゴシック"/>
              </a:rPr>
              <a:t>Not all problematic behaviors are refusals to test</a:t>
            </a:r>
          </a:p>
          <a:p>
            <a:pPr lvl="2"/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Incorrect refusal determinations:</a:t>
            </a:r>
            <a:endParaRPr lang="en-US"/>
          </a:p>
          <a:p>
            <a:pPr lvl="1"/>
            <a:r>
              <a:rPr lang="en-US">
                <a:latin typeface="Gill Sans MT"/>
                <a:ea typeface="ＭＳ Ｐゴシック"/>
              </a:rPr>
              <a:t>Affect employees’ livelihoods</a:t>
            </a:r>
          </a:p>
          <a:p>
            <a:pPr lvl="1"/>
            <a:r>
              <a:rPr lang="en-US">
                <a:latin typeface="Gill Sans MT"/>
                <a:ea typeface="ＭＳ Ｐゴシック"/>
              </a:rPr>
              <a:t>Undermine public safety</a:t>
            </a:r>
          </a:p>
          <a:p>
            <a:pPr lvl="1"/>
            <a:r>
              <a:rPr lang="en-US">
                <a:latin typeface="Gill Sans MT"/>
                <a:ea typeface="ＭＳ Ｐゴシック"/>
              </a:rPr>
              <a:t>Could cause legal trouble for employers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92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Regulatory Citations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For FTA-covered employers, there are 14 refusal categories:</a:t>
            </a:r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DOT drug test refusals: Section 40.191(a)</a:t>
            </a:r>
          </a:p>
          <a:p>
            <a:pPr lvl="1"/>
            <a:endParaRPr lang="en-US"/>
          </a:p>
          <a:p>
            <a:pPr lvl="1"/>
            <a:r>
              <a:rPr lang="en-US"/>
              <a:t>DOT alcohol test refusals: Section 40.261(a)</a:t>
            </a:r>
          </a:p>
          <a:p>
            <a:pPr lvl="1"/>
            <a:endParaRPr lang="en-US"/>
          </a:p>
          <a:p>
            <a:pPr lvl="1"/>
            <a:r>
              <a:rPr lang="en-US"/>
              <a:t>FTA’s post-accident testing refusal: Section 655.44(c)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95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Determines if a Refusal Occurred?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en-US"/>
              <a:t>The MRO?			</a:t>
            </a:r>
          </a:p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en-US"/>
              <a:t>The DER?</a:t>
            </a:r>
          </a:p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en-US"/>
              <a:t>An Evaluating Physician?</a:t>
            </a:r>
          </a:p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en-US"/>
              <a:t>A Supervisor?</a:t>
            </a:r>
          </a:p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en-US"/>
              <a:t>A Collector?</a:t>
            </a:r>
          </a:p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en-US">
                <a:latin typeface="Gill Sans MT"/>
                <a:ea typeface="ＭＳ Ｐゴシック"/>
              </a:rPr>
              <a:t>A TPA?</a:t>
            </a:r>
            <a:endParaRPr lang="en-US"/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endParaRPr lang="en-US"/>
          </a:p>
          <a:p>
            <a:pPr marL="0" indent="0">
              <a:buNone/>
            </a:pPr>
            <a:r>
              <a:rPr lang="en-US">
                <a:latin typeface="Gill Sans MT"/>
                <a:ea typeface="ＭＳ Ｐゴシック"/>
              </a:rPr>
              <a:t>See ODAPC’s </a:t>
            </a:r>
            <a:r>
              <a:rPr lang="en-US" i="1">
                <a:latin typeface="Gill Sans MT"/>
                <a:ea typeface="ＭＳ Ｐゴシック"/>
              </a:rPr>
              <a:t>What Employers Need to Know About DOT Drug and Alcohol Testing</a:t>
            </a:r>
            <a:r>
              <a:rPr lang="en-US">
                <a:latin typeface="Gill Sans MT"/>
                <a:ea typeface="ＭＳ Ｐゴシック"/>
              </a:rPr>
              <a:t> (pp. 26-28) for a summary of decision makers.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5" name="Graphic 4" descr="Checkmark">
            <a:extLst>
              <a:ext uri="{FF2B5EF4-FFF2-40B4-BE49-F238E27FC236}">
                <a16:creationId xmlns:a16="http://schemas.microsoft.com/office/drawing/2014/main" id="{584592BE-AD5D-48BA-BC11-F6CD46B818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836480" y="1626246"/>
            <a:ext cx="382657" cy="382657"/>
          </a:xfrm>
          <a:prstGeom prst="rect">
            <a:avLst/>
          </a:prstGeom>
        </p:spPr>
      </p:pic>
      <p:pic>
        <p:nvPicPr>
          <p:cNvPr id="9" name="Graphic 8" descr="Close">
            <a:extLst>
              <a:ext uri="{FF2B5EF4-FFF2-40B4-BE49-F238E27FC236}">
                <a16:creationId xmlns:a16="http://schemas.microsoft.com/office/drawing/2014/main" id="{2748FC7A-0F52-4AAE-9569-7B852B5FAB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836480" y="3139281"/>
            <a:ext cx="384048" cy="384048"/>
          </a:xfrm>
          <a:prstGeom prst="rect">
            <a:avLst/>
          </a:prstGeom>
        </p:spPr>
      </p:pic>
      <p:pic>
        <p:nvPicPr>
          <p:cNvPr id="16" name="Graphic 4" descr="Checkmark">
            <a:extLst>
              <a:ext uri="{FF2B5EF4-FFF2-40B4-BE49-F238E27FC236}">
                <a16:creationId xmlns:a16="http://schemas.microsoft.com/office/drawing/2014/main" id="{584592BE-AD5D-48BA-BC11-F6CD46B818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839262" y="2130591"/>
            <a:ext cx="382657" cy="382657"/>
          </a:xfrm>
          <a:prstGeom prst="rect">
            <a:avLst/>
          </a:prstGeom>
        </p:spPr>
      </p:pic>
      <p:pic>
        <p:nvPicPr>
          <p:cNvPr id="17" name="Graphic 4" descr="Checkmark">
            <a:extLst>
              <a:ext uri="{FF2B5EF4-FFF2-40B4-BE49-F238E27FC236}">
                <a16:creationId xmlns:a16="http://schemas.microsoft.com/office/drawing/2014/main" id="{584592BE-AD5D-48BA-BC11-F6CD46B818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839262" y="2634936"/>
            <a:ext cx="382657" cy="382657"/>
          </a:xfrm>
          <a:prstGeom prst="rect">
            <a:avLst/>
          </a:prstGeom>
        </p:spPr>
      </p:pic>
      <p:pic>
        <p:nvPicPr>
          <p:cNvPr id="18" name="Graphic 8" descr="Close">
            <a:extLst>
              <a:ext uri="{FF2B5EF4-FFF2-40B4-BE49-F238E27FC236}">
                <a16:creationId xmlns:a16="http://schemas.microsoft.com/office/drawing/2014/main" id="{2748FC7A-0F52-4AAE-9569-7B852B5FAB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839262" y="3645017"/>
            <a:ext cx="384048" cy="384048"/>
          </a:xfrm>
          <a:prstGeom prst="rect">
            <a:avLst/>
          </a:prstGeom>
        </p:spPr>
      </p:pic>
      <p:pic>
        <p:nvPicPr>
          <p:cNvPr id="19" name="Graphic 8" descr="Close">
            <a:extLst>
              <a:ext uri="{FF2B5EF4-FFF2-40B4-BE49-F238E27FC236}">
                <a16:creationId xmlns:a16="http://schemas.microsoft.com/office/drawing/2014/main" id="{2748FC7A-0F52-4AAE-9569-7B852B5FAB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839262" y="4150751"/>
            <a:ext cx="38404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3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Employer Refusal Determinations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Gill Sans MT"/>
                <a:ea typeface="ＭＳ Ｐゴシック"/>
              </a:rPr>
              <a:t>DER/DAPM:</a:t>
            </a:r>
            <a:endParaRPr lang="en-US"/>
          </a:p>
          <a:p>
            <a:endParaRPr lang="en-US"/>
          </a:p>
          <a:p>
            <a:pPr lvl="1"/>
            <a:r>
              <a:rPr lang="en-US">
                <a:latin typeface="Gill Sans MT"/>
                <a:ea typeface="ＭＳ Ｐゴシック"/>
              </a:rPr>
              <a:t>You must make the final decision as to whether a refusal has occurred.</a:t>
            </a:r>
            <a:endParaRPr lang="en-US"/>
          </a:p>
          <a:p>
            <a:pPr lvl="1"/>
            <a:endParaRPr lang="en-US"/>
          </a:p>
          <a:p>
            <a:pPr lvl="1"/>
            <a:r>
              <a:rPr lang="en-US">
                <a:latin typeface="Gill Sans MT"/>
                <a:ea typeface="ＭＳ Ｐゴシック"/>
              </a:rPr>
              <a:t>From the moment of notification to the completion of the collection, the DER must evaluate actions of the employee.</a:t>
            </a:r>
            <a:endParaRPr lang="en-US"/>
          </a:p>
          <a:p>
            <a:pPr lvl="1"/>
            <a:endParaRPr lang="en-US"/>
          </a:p>
          <a:p>
            <a:pPr lvl="1"/>
            <a:r>
              <a:rPr lang="en-US">
                <a:latin typeface="Gill Sans MT"/>
                <a:ea typeface="ＭＳ Ｐゴシック"/>
              </a:rPr>
              <a:t>Refusals are possible at the moment of notification.</a:t>
            </a:r>
            <a:endParaRPr lang="en-US"/>
          </a:p>
          <a:p>
            <a:pPr lvl="1"/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55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Timeline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/>
              <a:t>Notification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/>
              <a:t>Proceeding to collection immediately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/>
              <a:t>Stopping current duties/tasks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/>
              <a:t>Proceeding to the collection (on/off-site)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/>
              <a:t>Arriving and signing in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/>
              <a:t>Participating in all aspects of the pre-collection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/>
              <a:t>Providing a specimen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/>
              <a:t>Completing the steps as instructed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50877"/>
      </p:ext>
    </p:extLst>
  </p:cSld>
  <p:clrMapOvr>
    <a:masterClrMapping/>
  </p:clrMapOvr>
</p:sld>
</file>

<file path=ppt/theme/theme1.xml><?xml version="1.0" encoding="utf-8"?>
<a:theme xmlns:a="http://schemas.openxmlformats.org/drawingml/2006/main" name="FTA3 (2)">
  <a:themeElements>
    <a:clrScheme name="FTA Research">
      <a:dk1>
        <a:sysClr val="windowText" lastClr="000000"/>
      </a:dk1>
      <a:lt1>
        <a:sysClr val="window" lastClr="FFFFFF"/>
      </a:lt1>
      <a:dk2>
        <a:srgbClr val="17144D"/>
      </a:dk2>
      <a:lt2>
        <a:srgbClr val="839EB7"/>
      </a:lt2>
      <a:accent1>
        <a:srgbClr val="413F77"/>
      </a:accent1>
      <a:accent2>
        <a:srgbClr val="C0504D"/>
      </a:accent2>
      <a:accent3>
        <a:srgbClr val="34735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04D0D1A273D246BEE00180C9ADF878" ma:contentTypeVersion="0" ma:contentTypeDescription="Create a new document." ma:contentTypeScope="" ma:versionID="e187cad5b4529f3aef2c6a6aaa9f681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a20c2ff566dc00e42a682f4118c95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FA14E6-1604-4791-962F-71352CCD9D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A4DD1E-3C77-4D41-99D0-FDF984E61CDF}">
  <ds:schemaRefs>
    <ds:schemaRef ds:uri="http://purl.org/dc/elements/1.1/"/>
    <ds:schemaRef ds:uri="http://purl.org/dc/terms/"/>
    <ds:schemaRef ds:uri="http://schemas.microsoft.com/internal/obd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D3A2ECE-B7C0-4881-84A7-B3E32ED133A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FTA3 (2)</Template>
  <TotalTime>50</TotalTime>
  <Words>1496</Words>
  <Application>Microsoft Office PowerPoint</Application>
  <PresentationFormat>On-screen Show (4:3)</PresentationFormat>
  <Paragraphs>268</Paragraphs>
  <Slides>34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 Unicode MS</vt:lpstr>
      <vt:lpstr>ＭＳ Ｐゴシック</vt:lpstr>
      <vt:lpstr>Arial</vt:lpstr>
      <vt:lpstr>Calibri</vt:lpstr>
      <vt:lpstr>Gill Sans MT</vt:lpstr>
      <vt:lpstr>Raavi</vt:lpstr>
      <vt:lpstr>FTA3 (2)</vt:lpstr>
      <vt:lpstr>DOT Test Refusals    John Spelman Cahill Swift  FTA Drug and Alcohol Program National Conference May 14, 2021     </vt:lpstr>
      <vt:lpstr>Speaker</vt:lpstr>
      <vt:lpstr>Refusals Are Violations</vt:lpstr>
      <vt:lpstr>Refusal Consequences</vt:lpstr>
      <vt:lpstr>Importance of Making the Right Call</vt:lpstr>
      <vt:lpstr>Regulatory Citations</vt:lpstr>
      <vt:lpstr>Who Determines if a Refusal Occurred?</vt:lpstr>
      <vt:lpstr>Employer Refusal Determinations</vt:lpstr>
      <vt:lpstr>Test Timeline</vt:lpstr>
      <vt:lpstr>Investigating Potential Refusals</vt:lpstr>
      <vt:lpstr>Supervisors &amp; Refusals</vt:lpstr>
      <vt:lpstr>Collectors &amp; Refusals</vt:lpstr>
      <vt:lpstr>Collectors &amp; Refusals, continued</vt:lpstr>
      <vt:lpstr>Refusal 1</vt:lpstr>
      <vt:lpstr>Refusal 2</vt:lpstr>
      <vt:lpstr>Refusal 3</vt:lpstr>
      <vt:lpstr>Refusal 4</vt:lpstr>
      <vt:lpstr>Refusal 5</vt:lpstr>
      <vt:lpstr>Refusal 6</vt:lpstr>
      <vt:lpstr>Refusal 7</vt:lpstr>
      <vt:lpstr>Refusal 8</vt:lpstr>
      <vt:lpstr>Refusal 9</vt:lpstr>
      <vt:lpstr>Refusal 10</vt:lpstr>
      <vt:lpstr>Refusal 11</vt:lpstr>
      <vt:lpstr>Refusal 12</vt:lpstr>
      <vt:lpstr>Refusal 13</vt:lpstr>
      <vt:lpstr>Refusal 14</vt:lpstr>
      <vt:lpstr>Clear Policy Language</vt:lpstr>
      <vt:lpstr>Potential Refusal:  What to do?</vt:lpstr>
      <vt:lpstr>Potential Refusal:  What to do?</vt:lpstr>
      <vt:lpstr>Some Pitfalls</vt:lpstr>
      <vt:lpstr>Documentation Matters</vt:lpstr>
      <vt:lpstr>Documentation Matters</vt:lpstr>
      <vt:lpstr>Questions?</vt:lpstr>
    </vt:vector>
  </TitlesOfParts>
  <Company>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FTA PPT Template</dc:title>
  <dc:creator>test</dc:creator>
  <cp:lastModifiedBy>DeCoste, Lori (Volpe)</cp:lastModifiedBy>
  <cp:revision>8</cp:revision>
  <cp:lastPrinted>2021-02-25T17:44:33Z</cp:lastPrinted>
  <dcterms:created xsi:type="dcterms:W3CDTF">2012-04-18T16:44:28Z</dcterms:created>
  <dcterms:modified xsi:type="dcterms:W3CDTF">2021-04-02T21:05:12Z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0x010100A304D0D1A273D246BEE00180C9ADF878</vt:lpwstr>
  </property>
</Properties>
</file>